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0" r:id="rId4"/>
    <p:sldId id="272" r:id="rId5"/>
    <p:sldId id="262" r:id="rId6"/>
    <p:sldId id="263" r:id="rId7"/>
    <p:sldId id="271" r:id="rId8"/>
    <p:sldId id="264" r:id="rId9"/>
    <p:sldId id="265" r:id="rId10"/>
    <p:sldId id="266" r:id="rId11"/>
    <p:sldId id="267" r:id="rId12"/>
    <p:sldId id="269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350" y="-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EE7A2C-1D77-4767-B042-90D04B2E3F25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2A12BCD-28CB-41C4-80D6-B678077D06C0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200" b="1" dirty="0" smtClean="0"/>
            <a:t>Pretreatment</a:t>
          </a:r>
          <a:endParaRPr lang="en-US" sz="1200" b="1" dirty="0"/>
        </a:p>
      </dgm:t>
    </dgm:pt>
    <dgm:pt modelId="{B4B9D1F7-2515-41B9-8B62-B50BD6F7F45C}" type="parTrans" cxnId="{DB981334-C91D-4A5D-AD3A-84618B0BE937}">
      <dgm:prSet/>
      <dgm:spPr/>
      <dgm:t>
        <a:bodyPr/>
        <a:lstStyle/>
        <a:p>
          <a:endParaRPr lang="en-US"/>
        </a:p>
      </dgm:t>
    </dgm:pt>
    <dgm:pt modelId="{0C3F580A-A307-4610-9EC9-2EE6F93070BC}" type="sibTrans" cxnId="{DB981334-C91D-4A5D-AD3A-84618B0BE937}">
      <dgm:prSet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04EE0002-8AB9-4452-A7F9-D620338E3A7F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200" b="1" dirty="0" smtClean="0"/>
            <a:t>Processing</a:t>
          </a:r>
          <a:endParaRPr lang="en-US" sz="1200" b="1" dirty="0"/>
        </a:p>
      </dgm:t>
    </dgm:pt>
    <dgm:pt modelId="{B31E68A2-D9C4-4A02-8CCE-397E1660E2DC}" type="parTrans" cxnId="{4B523A13-F882-4968-8F70-1EC6EFA222D9}">
      <dgm:prSet/>
      <dgm:spPr/>
      <dgm:t>
        <a:bodyPr/>
        <a:lstStyle/>
        <a:p>
          <a:endParaRPr lang="en-US"/>
        </a:p>
      </dgm:t>
    </dgm:pt>
    <dgm:pt modelId="{2A9B4ACF-15DC-41C7-B351-919740FC88AB}" type="sibTrans" cxnId="{4B523A13-F882-4968-8F70-1EC6EFA222D9}">
      <dgm:prSet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3F853F20-E99C-4EEC-ADCD-576665F86599}">
      <dgm:prSet phldrT="[Text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200" b="1" dirty="0" smtClean="0"/>
            <a:t>Product</a:t>
          </a:r>
          <a:endParaRPr lang="en-US" sz="1200" b="1" dirty="0"/>
        </a:p>
      </dgm:t>
    </dgm:pt>
    <dgm:pt modelId="{FB7B2260-3C1C-4265-9D07-7D76744830DD}" type="parTrans" cxnId="{5BBACEE3-1CAD-483D-AA57-D339C74525FB}">
      <dgm:prSet/>
      <dgm:spPr/>
      <dgm:t>
        <a:bodyPr/>
        <a:lstStyle/>
        <a:p>
          <a:endParaRPr lang="en-US"/>
        </a:p>
      </dgm:t>
    </dgm:pt>
    <dgm:pt modelId="{28D6A44E-4D71-4C02-9FBA-C237BA911B9C}" type="sibTrans" cxnId="{5BBACEE3-1CAD-483D-AA57-D339C74525FB}">
      <dgm:prSet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4EE48224-1F74-41FA-98CD-1343E2B5D7AB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200" b="1" dirty="0" smtClean="0"/>
            <a:t>Consumers</a:t>
          </a:r>
          <a:endParaRPr lang="en-US" sz="1200" b="1" dirty="0"/>
        </a:p>
      </dgm:t>
    </dgm:pt>
    <dgm:pt modelId="{E37B368B-B5E2-4CDA-BAD0-D29F73EA96AA}" type="parTrans" cxnId="{BBC0A4FB-5806-447D-AC42-D6CE43F04448}">
      <dgm:prSet/>
      <dgm:spPr/>
      <dgm:t>
        <a:bodyPr/>
        <a:lstStyle/>
        <a:p>
          <a:endParaRPr lang="en-US"/>
        </a:p>
      </dgm:t>
    </dgm:pt>
    <dgm:pt modelId="{2CD8450E-5354-4100-B5BC-A55874AFB513}" type="sibTrans" cxnId="{BBC0A4FB-5806-447D-AC42-D6CE43F04448}">
      <dgm:prSet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395026AE-D517-49E7-92B0-EA89E96F17F1}">
      <dgm:prSet phldrT="[Text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200" b="1" dirty="0" smtClean="0"/>
            <a:t>Raw Materials</a:t>
          </a:r>
          <a:endParaRPr lang="en-US" sz="1200" b="1" dirty="0"/>
        </a:p>
      </dgm:t>
    </dgm:pt>
    <dgm:pt modelId="{A1667E59-3015-403D-AE60-96D72ADFF134}" type="parTrans" cxnId="{6A915D14-AEF6-4A8F-940E-E51AE9389B04}">
      <dgm:prSet/>
      <dgm:spPr/>
      <dgm:t>
        <a:bodyPr/>
        <a:lstStyle/>
        <a:p>
          <a:endParaRPr lang="en-US"/>
        </a:p>
      </dgm:t>
    </dgm:pt>
    <dgm:pt modelId="{7F073BF3-0BA2-40B2-AAFE-16151A326AA8}" type="sibTrans" cxnId="{6A915D14-AEF6-4A8F-940E-E51AE9389B04}">
      <dgm:prSet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A97E9307-AFFF-4394-BCFC-771261A97ED7}">
      <dgm:prSet phldrT="[Text]"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200" b="1" dirty="0" smtClean="0"/>
            <a:t>Waste</a:t>
          </a:r>
          <a:endParaRPr lang="en-US" sz="1200" b="1" dirty="0"/>
        </a:p>
      </dgm:t>
    </dgm:pt>
    <dgm:pt modelId="{DF84DD9D-9A83-41A4-B12A-15CAF5122971}" type="parTrans" cxnId="{36C71524-3402-4D52-B6BA-29D57F923527}">
      <dgm:prSet/>
      <dgm:spPr/>
      <dgm:t>
        <a:bodyPr/>
        <a:lstStyle/>
        <a:p>
          <a:endParaRPr lang="en-US"/>
        </a:p>
      </dgm:t>
    </dgm:pt>
    <dgm:pt modelId="{66230E79-1389-40B2-8810-F2B10A31AAF7}" type="sibTrans" cxnId="{36C71524-3402-4D52-B6BA-29D57F923527}">
      <dgm:prSet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0E58A67B-5FCC-4A67-97C6-EEBB99CF185D}" type="pres">
      <dgm:prSet presAssocID="{59EE7A2C-1D77-4767-B042-90D04B2E3F25}" presName="cycle" presStyleCnt="0">
        <dgm:presLayoutVars>
          <dgm:dir/>
          <dgm:resizeHandles val="exact"/>
        </dgm:presLayoutVars>
      </dgm:prSet>
      <dgm:spPr/>
    </dgm:pt>
    <dgm:pt modelId="{B962635B-E68E-4DF0-B8E1-25E57C3637CF}" type="pres">
      <dgm:prSet presAssocID="{62A12BCD-28CB-41C4-80D6-B678077D06C0}" presName="node" presStyleLbl="node1" presStyleIdx="0" presStyleCnt="6">
        <dgm:presLayoutVars>
          <dgm:bulletEnabled val="1"/>
        </dgm:presLayoutVars>
      </dgm:prSet>
      <dgm:spPr/>
    </dgm:pt>
    <dgm:pt modelId="{AAF83699-5DC2-4EA0-8ACE-021D24A443D3}" type="pres">
      <dgm:prSet presAssocID="{0C3F580A-A307-4610-9EC9-2EE6F93070BC}" presName="sibTrans" presStyleLbl="sibTrans2D1" presStyleIdx="0" presStyleCnt="6"/>
      <dgm:spPr/>
    </dgm:pt>
    <dgm:pt modelId="{A6BFA620-A75F-4A63-8C8C-8313EED94724}" type="pres">
      <dgm:prSet presAssocID="{0C3F580A-A307-4610-9EC9-2EE6F93070BC}" presName="connectorText" presStyleLbl="sibTrans2D1" presStyleIdx="0" presStyleCnt="6"/>
      <dgm:spPr/>
    </dgm:pt>
    <dgm:pt modelId="{23A9DBB9-3112-4421-BAFF-1F35E132119C}" type="pres">
      <dgm:prSet presAssocID="{04EE0002-8AB9-4452-A7F9-D620338E3A7F}" presName="node" presStyleLbl="node1" presStyleIdx="1" presStyleCnt="6">
        <dgm:presLayoutVars>
          <dgm:bulletEnabled val="1"/>
        </dgm:presLayoutVars>
      </dgm:prSet>
      <dgm:spPr/>
    </dgm:pt>
    <dgm:pt modelId="{E613E063-8E32-4F89-8CE2-8D10EAB8817D}" type="pres">
      <dgm:prSet presAssocID="{2A9B4ACF-15DC-41C7-B351-919740FC88AB}" presName="sibTrans" presStyleLbl="sibTrans2D1" presStyleIdx="1" presStyleCnt="6"/>
      <dgm:spPr/>
    </dgm:pt>
    <dgm:pt modelId="{EF4256A3-548F-4A42-A11E-1F1EA38EC248}" type="pres">
      <dgm:prSet presAssocID="{2A9B4ACF-15DC-41C7-B351-919740FC88AB}" presName="connectorText" presStyleLbl="sibTrans2D1" presStyleIdx="1" presStyleCnt="6"/>
      <dgm:spPr/>
    </dgm:pt>
    <dgm:pt modelId="{608B306C-947F-4731-B25A-5F3E82B71E3C}" type="pres">
      <dgm:prSet presAssocID="{3F853F20-E99C-4EEC-ADCD-576665F86599}" presName="node" presStyleLbl="node1" presStyleIdx="2" presStyleCnt="6">
        <dgm:presLayoutVars>
          <dgm:bulletEnabled val="1"/>
        </dgm:presLayoutVars>
      </dgm:prSet>
      <dgm:spPr/>
    </dgm:pt>
    <dgm:pt modelId="{D9014C8D-EF1F-466A-94DF-1062A29656E1}" type="pres">
      <dgm:prSet presAssocID="{28D6A44E-4D71-4C02-9FBA-C237BA911B9C}" presName="sibTrans" presStyleLbl="sibTrans2D1" presStyleIdx="2" presStyleCnt="6"/>
      <dgm:spPr/>
    </dgm:pt>
    <dgm:pt modelId="{7C0292CD-08CD-4564-BA35-93EA7054811C}" type="pres">
      <dgm:prSet presAssocID="{28D6A44E-4D71-4C02-9FBA-C237BA911B9C}" presName="connectorText" presStyleLbl="sibTrans2D1" presStyleIdx="2" presStyleCnt="6"/>
      <dgm:spPr/>
    </dgm:pt>
    <dgm:pt modelId="{6FA55495-4642-442F-B35B-4453A459D495}" type="pres">
      <dgm:prSet presAssocID="{4EE48224-1F74-41FA-98CD-1343E2B5D7AB}" presName="node" presStyleLbl="node1" presStyleIdx="3" presStyleCnt="6">
        <dgm:presLayoutVars>
          <dgm:bulletEnabled val="1"/>
        </dgm:presLayoutVars>
      </dgm:prSet>
      <dgm:spPr/>
    </dgm:pt>
    <dgm:pt modelId="{1F1A8A95-B9FD-4C4E-ADAD-D3F29EDDA77C}" type="pres">
      <dgm:prSet presAssocID="{2CD8450E-5354-4100-B5BC-A55874AFB513}" presName="sibTrans" presStyleLbl="sibTrans2D1" presStyleIdx="3" presStyleCnt="6"/>
      <dgm:spPr/>
    </dgm:pt>
    <dgm:pt modelId="{46F9D04D-4987-4E55-8E7B-FE0A40938C57}" type="pres">
      <dgm:prSet presAssocID="{2CD8450E-5354-4100-B5BC-A55874AFB513}" presName="connectorText" presStyleLbl="sibTrans2D1" presStyleIdx="3" presStyleCnt="6"/>
      <dgm:spPr/>
    </dgm:pt>
    <dgm:pt modelId="{DDA5EF5E-5D31-4EE7-A39D-54CD4F5AA6AB}" type="pres">
      <dgm:prSet presAssocID="{A97E9307-AFFF-4394-BCFC-771261A97ED7}" presName="node" presStyleLbl="node1" presStyleIdx="4" presStyleCnt="6">
        <dgm:presLayoutVars>
          <dgm:bulletEnabled val="1"/>
        </dgm:presLayoutVars>
      </dgm:prSet>
      <dgm:spPr/>
    </dgm:pt>
    <dgm:pt modelId="{54C81BC5-727E-4B30-A8F8-3D43BD174B12}" type="pres">
      <dgm:prSet presAssocID="{66230E79-1389-40B2-8810-F2B10A31AAF7}" presName="sibTrans" presStyleLbl="sibTrans2D1" presStyleIdx="4" presStyleCnt="6"/>
      <dgm:spPr/>
    </dgm:pt>
    <dgm:pt modelId="{030A82EF-F0F5-4F31-832C-254C63DC65EE}" type="pres">
      <dgm:prSet presAssocID="{66230E79-1389-40B2-8810-F2B10A31AAF7}" presName="connectorText" presStyleLbl="sibTrans2D1" presStyleIdx="4" presStyleCnt="6"/>
      <dgm:spPr/>
    </dgm:pt>
    <dgm:pt modelId="{BDB50817-1D48-4194-B969-F4A7981E6F90}" type="pres">
      <dgm:prSet presAssocID="{395026AE-D517-49E7-92B0-EA89E96F17F1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C861A5-7207-4D60-9BBD-F81E01024366}" type="pres">
      <dgm:prSet presAssocID="{7F073BF3-0BA2-40B2-AAFE-16151A326AA8}" presName="sibTrans" presStyleLbl="sibTrans2D1" presStyleIdx="5" presStyleCnt="6"/>
      <dgm:spPr/>
    </dgm:pt>
    <dgm:pt modelId="{7BC0365F-C388-454D-B12F-466B15C14221}" type="pres">
      <dgm:prSet presAssocID="{7F073BF3-0BA2-40B2-AAFE-16151A326AA8}" presName="connectorText" presStyleLbl="sibTrans2D1" presStyleIdx="5" presStyleCnt="6"/>
      <dgm:spPr/>
    </dgm:pt>
  </dgm:ptLst>
  <dgm:cxnLst>
    <dgm:cxn modelId="{5BBACEE3-1CAD-483D-AA57-D339C74525FB}" srcId="{59EE7A2C-1D77-4767-B042-90D04B2E3F25}" destId="{3F853F20-E99C-4EEC-ADCD-576665F86599}" srcOrd="2" destOrd="0" parTransId="{FB7B2260-3C1C-4265-9D07-7D76744830DD}" sibTransId="{28D6A44E-4D71-4C02-9FBA-C237BA911B9C}"/>
    <dgm:cxn modelId="{A86A5FFD-D028-4F06-9808-602DD299F1C4}" type="presOf" srcId="{4EE48224-1F74-41FA-98CD-1343E2B5D7AB}" destId="{6FA55495-4642-442F-B35B-4453A459D495}" srcOrd="0" destOrd="0" presId="urn:microsoft.com/office/officeart/2005/8/layout/cycle2"/>
    <dgm:cxn modelId="{515FFA29-00EC-400B-8A02-53DD7D8CC492}" type="presOf" srcId="{7F073BF3-0BA2-40B2-AAFE-16151A326AA8}" destId="{7BC0365F-C388-454D-B12F-466B15C14221}" srcOrd="1" destOrd="0" presId="urn:microsoft.com/office/officeart/2005/8/layout/cycle2"/>
    <dgm:cxn modelId="{92FE9519-7A54-4F54-AECB-90652331C881}" type="presOf" srcId="{7F073BF3-0BA2-40B2-AAFE-16151A326AA8}" destId="{4BC861A5-7207-4D60-9BBD-F81E01024366}" srcOrd="0" destOrd="0" presId="urn:microsoft.com/office/officeart/2005/8/layout/cycle2"/>
    <dgm:cxn modelId="{12792E66-92E5-483D-9218-A38CC26F96EF}" type="presOf" srcId="{04EE0002-8AB9-4452-A7F9-D620338E3A7F}" destId="{23A9DBB9-3112-4421-BAFF-1F35E132119C}" srcOrd="0" destOrd="0" presId="urn:microsoft.com/office/officeart/2005/8/layout/cycle2"/>
    <dgm:cxn modelId="{BFF528D0-760C-49A7-9637-4B1FFA148817}" type="presOf" srcId="{2A9B4ACF-15DC-41C7-B351-919740FC88AB}" destId="{EF4256A3-548F-4A42-A11E-1F1EA38EC248}" srcOrd="1" destOrd="0" presId="urn:microsoft.com/office/officeart/2005/8/layout/cycle2"/>
    <dgm:cxn modelId="{E3B49AD3-C375-42C0-8571-9CCC1608B531}" type="presOf" srcId="{28D6A44E-4D71-4C02-9FBA-C237BA911B9C}" destId="{D9014C8D-EF1F-466A-94DF-1062A29656E1}" srcOrd="0" destOrd="0" presId="urn:microsoft.com/office/officeart/2005/8/layout/cycle2"/>
    <dgm:cxn modelId="{B27F68E9-2F12-4A9E-9DBE-A8D7A24CD05F}" type="presOf" srcId="{0C3F580A-A307-4610-9EC9-2EE6F93070BC}" destId="{A6BFA620-A75F-4A63-8C8C-8313EED94724}" srcOrd="1" destOrd="0" presId="urn:microsoft.com/office/officeart/2005/8/layout/cycle2"/>
    <dgm:cxn modelId="{BBC0A4FB-5806-447D-AC42-D6CE43F04448}" srcId="{59EE7A2C-1D77-4767-B042-90D04B2E3F25}" destId="{4EE48224-1F74-41FA-98CD-1343E2B5D7AB}" srcOrd="3" destOrd="0" parTransId="{E37B368B-B5E2-4CDA-BAD0-D29F73EA96AA}" sibTransId="{2CD8450E-5354-4100-B5BC-A55874AFB513}"/>
    <dgm:cxn modelId="{A8B3251B-E44D-4EEE-BE6E-A530B9F8AF3F}" type="presOf" srcId="{28D6A44E-4D71-4C02-9FBA-C237BA911B9C}" destId="{7C0292CD-08CD-4564-BA35-93EA7054811C}" srcOrd="1" destOrd="0" presId="urn:microsoft.com/office/officeart/2005/8/layout/cycle2"/>
    <dgm:cxn modelId="{30806C3A-824D-473E-8480-3A1B809FFA0A}" type="presOf" srcId="{A97E9307-AFFF-4394-BCFC-771261A97ED7}" destId="{DDA5EF5E-5D31-4EE7-A39D-54CD4F5AA6AB}" srcOrd="0" destOrd="0" presId="urn:microsoft.com/office/officeart/2005/8/layout/cycle2"/>
    <dgm:cxn modelId="{36C71524-3402-4D52-B6BA-29D57F923527}" srcId="{59EE7A2C-1D77-4767-B042-90D04B2E3F25}" destId="{A97E9307-AFFF-4394-BCFC-771261A97ED7}" srcOrd="4" destOrd="0" parTransId="{DF84DD9D-9A83-41A4-B12A-15CAF5122971}" sibTransId="{66230E79-1389-40B2-8810-F2B10A31AAF7}"/>
    <dgm:cxn modelId="{C88F74F3-C37D-4B3B-A552-6ACCCB8BD517}" type="presOf" srcId="{66230E79-1389-40B2-8810-F2B10A31AAF7}" destId="{54C81BC5-727E-4B30-A8F8-3D43BD174B12}" srcOrd="0" destOrd="0" presId="urn:microsoft.com/office/officeart/2005/8/layout/cycle2"/>
    <dgm:cxn modelId="{36D5E639-BC1E-4704-A8F0-6A0C4B8562DC}" type="presOf" srcId="{0C3F580A-A307-4610-9EC9-2EE6F93070BC}" destId="{AAF83699-5DC2-4EA0-8ACE-021D24A443D3}" srcOrd="0" destOrd="0" presId="urn:microsoft.com/office/officeart/2005/8/layout/cycle2"/>
    <dgm:cxn modelId="{4B523A13-F882-4968-8F70-1EC6EFA222D9}" srcId="{59EE7A2C-1D77-4767-B042-90D04B2E3F25}" destId="{04EE0002-8AB9-4452-A7F9-D620338E3A7F}" srcOrd="1" destOrd="0" parTransId="{B31E68A2-D9C4-4A02-8CCE-397E1660E2DC}" sibTransId="{2A9B4ACF-15DC-41C7-B351-919740FC88AB}"/>
    <dgm:cxn modelId="{E202AA5E-AB70-41AA-82B8-4AF937EEAC17}" type="presOf" srcId="{395026AE-D517-49E7-92B0-EA89E96F17F1}" destId="{BDB50817-1D48-4194-B969-F4A7981E6F90}" srcOrd="0" destOrd="0" presId="urn:microsoft.com/office/officeart/2005/8/layout/cycle2"/>
    <dgm:cxn modelId="{4C747913-8A7D-42FC-BF13-6DEDF7C8E05B}" type="presOf" srcId="{66230E79-1389-40B2-8810-F2B10A31AAF7}" destId="{030A82EF-F0F5-4F31-832C-254C63DC65EE}" srcOrd="1" destOrd="0" presId="urn:microsoft.com/office/officeart/2005/8/layout/cycle2"/>
    <dgm:cxn modelId="{97757810-880B-40F4-8055-7D282DBD9DED}" type="presOf" srcId="{3F853F20-E99C-4EEC-ADCD-576665F86599}" destId="{608B306C-947F-4731-B25A-5F3E82B71E3C}" srcOrd="0" destOrd="0" presId="urn:microsoft.com/office/officeart/2005/8/layout/cycle2"/>
    <dgm:cxn modelId="{3878ABD1-6988-4767-991B-3EE7F44C2ABC}" type="presOf" srcId="{59EE7A2C-1D77-4767-B042-90D04B2E3F25}" destId="{0E58A67B-5FCC-4A67-97C6-EEBB99CF185D}" srcOrd="0" destOrd="0" presId="urn:microsoft.com/office/officeart/2005/8/layout/cycle2"/>
    <dgm:cxn modelId="{0629FB9E-999C-4E7F-97D4-106778968E63}" type="presOf" srcId="{2CD8450E-5354-4100-B5BC-A55874AFB513}" destId="{1F1A8A95-B9FD-4C4E-ADAD-D3F29EDDA77C}" srcOrd="0" destOrd="0" presId="urn:microsoft.com/office/officeart/2005/8/layout/cycle2"/>
    <dgm:cxn modelId="{DB981334-C91D-4A5D-AD3A-84618B0BE937}" srcId="{59EE7A2C-1D77-4767-B042-90D04B2E3F25}" destId="{62A12BCD-28CB-41C4-80D6-B678077D06C0}" srcOrd="0" destOrd="0" parTransId="{B4B9D1F7-2515-41B9-8B62-B50BD6F7F45C}" sibTransId="{0C3F580A-A307-4610-9EC9-2EE6F93070BC}"/>
    <dgm:cxn modelId="{A7ACBB6C-894D-49B6-8746-182B0D869C59}" type="presOf" srcId="{2CD8450E-5354-4100-B5BC-A55874AFB513}" destId="{46F9D04D-4987-4E55-8E7B-FE0A40938C57}" srcOrd="1" destOrd="0" presId="urn:microsoft.com/office/officeart/2005/8/layout/cycle2"/>
    <dgm:cxn modelId="{6A845386-65D4-443C-8040-C60DFADA6230}" type="presOf" srcId="{2A9B4ACF-15DC-41C7-B351-919740FC88AB}" destId="{E613E063-8E32-4F89-8CE2-8D10EAB8817D}" srcOrd="0" destOrd="0" presId="urn:microsoft.com/office/officeart/2005/8/layout/cycle2"/>
    <dgm:cxn modelId="{605F8C3B-7419-45FF-BF09-759FBD0C95C0}" type="presOf" srcId="{62A12BCD-28CB-41C4-80D6-B678077D06C0}" destId="{B962635B-E68E-4DF0-B8E1-25E57C3637CF}" srcOrd="0" destOrd="0" presId="urn:microsoft.com/office/officeart/2005/8/layout/cycle2"/>
    <dgm:cxn modelId="{6A915D14-AEF6-4A8F-940E-E51AE9389B04}" srcId="{59EE7A2C-1D77-4767-B042-90D04B2E3F25}" destId="{395026AE-D517-49E7-92B0-EA89E96F17F1}" srcOrd="5" destOrd="0" parTransId="{A1667E59-3015-403D-AE60-96D72ADFF134}" sibTransId="{7F073BF3-0BA2-40B2-AAFE-16151A326AA8}"/>
    <dgm:cxn modelId="{105AED87-F427-40EE-A67B-8C74FB9865E5}" type="presParOf" srcId="{0E58A67B-5FCC-4A67-97C6-EEBB99CF185D}" destId="{B962635B-E68E-4DF0-B8E1-25E57C3637CF}" srcOrd="0" destOrd="0" presId="urn:microsoft.com/office/officeart/2005/8/layout/cycle2"/>
    <dgm:cxn modelId="{77941DD0-AF73-4C8D-AE60-69AC8E9E092C}" type="presParOf" srcId="{0E58A67B-5FCC-4A67-97C6-EEBB99CF185D}" destId="{AAF83699-5DC2-4EA0-8ACE-021D24A443D3}" srcOrd="1" destOrd="0" presId="urn:microsoft.com/office/officeart/2005/8/layout/cycle2"/>
    <dgm:cxn modelId="{1228B66B-BE7F-43FA-AADC-293660447502}" type="presParOf" srcId="{AAF83699-5DC2-4EA0-8ACE-021D24A443D3}" destId="{A6BFA620-A75F-4A63-8C8C-8313EED94724}" srcOrd="0" destOrd="0" presId="urn:microsoft.com/office/officeart/2005/8/layout/cycle2"/>
    <dgm:cxn modelId="{8DCB8862-0D64-4030-9FB6-F3D018597342}" type="presParOf" srcId="{0E58A67B-5FCC-4A67-97C6-EEBB99CF185D}" destId="{23A9DBB9-3112-4421-BAFF-1F35E132119C}" srcOrd="2" destOrd="0" presId="urn:microsoft.com/office/officeart/2005/8/layout/cycle2"/>
    <dgm:cxn modelId="{A6F415B0-456D-4911-B529-FFA88C8A03FC}" type="presParOf" srcId="{0E58A67B-5FCC-4A67-97C6-EEBB99CF185D}" destId="{E613E063-8E32-4F89-8CE2-8D10EAB8817D}" srcOrd="3" destOrd="0" presId="urn:microsoft.com/office/officeart/2005/8/layout/cycle2"/>
    <dgm:cxn modelId="{572941AD-D446-42BA-A525-44C5D99B2801}" type="presParOf" srcId="{E613E063-8E32-4F89-8CE2-8D10EAB8817D}" destId="{EF4256A3-548F-4A42-A11E-1F1EA38EC248}" srcOrd="0" destOrd="0" presId="urn:microsoft.com/office/officeart/2005/8/layout/cycle2"/>
    <dgm:cxn modelId="{39045CB9-6B17-44B3-B426-99722D0240CC}" type="presParOf" srcId="{0E58A67B-5FCC-4A67-97C6-EEBB99CF185D}" destId="{608B306C-947F-4731-B25A-5F3E82B71E3C}" srcOrd="4" destOrd="0" presId="urn:microsoft.com/office/officeart/2005/8/layout/cycle2"/>
    <dgm:cxn modelId="{383E005D-05AA-4BFC-AA8A-8B2893B91970}" type="presParOf" srcId="{0E58A67B-5FCC-4A67-97C6-EEBB99CF185D}" destId="{D9014C8D-EF1F-466A-94DF-1062A29656E1}" srcOrd="5" destOrd="0" presId="urn:microsoft.com/office/officeart/2005/8/layout/cycle2"/>
    <dgm:cxn modelId="{99AF5B8F-0091-4DC3-9C36-F29159230B80}" type="presParOf" srcId="{D9014C8D-EF1F-466A-94DF-1062A29656E1}" destId="{7C0292CD-08CD-4564-BA35-93EA7054811C}" srcOrd="0" destOrd="0" presId="urn:microsoft.com/office/officeart/2005/8/layout/cycle2"/>
    <dgm:cxn modelId="{00527497-BBD2-4C7E-B031-EE34FF2AF82A}" type="presParOf" srcId="{0E58A67B-5FCC-4A67-97C6-EEBB99CF185D}" destId="{6FA55495-4642-442F-B35B-4453A459D495}" srcOrd="6" destOrd="0" presId="urn:microsoft.com/office/officeart/2005/8/layout/cycle2"/>
    <dgm:cxn modelId="{2E25C5D9-33DA-4BE9-8BE3-7262989584BD}" type="presParOf" srcId="{0E58A67B-5FCC-4A67-97C6-EEBB99CF185D}" destId="{1F1A8A95-B9FD-4C4E-ADAD-D3F29EDDA77C}" srcOrd="7" destOrd="0" presId="urn:microsoft.com/office/officeart/2005/8/layout/cycle2"/>
    <dgm:cxn modelId="{4854B632-9FCA-48AD-93C2-6D0F5C491028}" type="presParOf" srcId="{1F1A8A95-B9FD-4C4E-ADAD-D3F29EDDA77C}" destId="{46F9D04D-4987-4E55-8E7B-FE0A40938C57}" srcOrd="0" destOrd="0" presId="urn:microsoft.com/office/officeart/2005/8/layout/cycle2"/>
    <dgm:cxn modelId="{236976E7-F408-4707-BBC8-8A29388406BF}" type="presParOf" srcId="{0E58A67B-5FCC-4A67-97C6-EEBB99CF185D}" destId="{DDA5EF5E-5D31-4EE7-A39D-54CD4F5AA6AB}" srcOrd="8" destOrd="0" presId="urn:microsoft.com/office/officeart/2005/8/layout/cycle2"/>
    <dgm:cxn modelId="{20B8F078-0C57-44BC-AE0D-70275BF62DB1}" type="presParOf" srcId="{0E58A67B-5FCC-4A67-97C6-EEBB99CF185D}" destId="{54C81BC5-727E-4B30-A8F8-3D43BD174B12}" srcOrd="9" destOrd="0" presId="urn:microsoft.com/office/officeart/2005/8/layout/cycle2"/>
    <dgm:cxn modelId="{FE79C0E2-9DE8-4538-A301-80F584DB7357}" type="presParOf" srcId="{54C81BC5-727E-4B30-A8F8-3D43BD174B12}" destId="{030A82EF-F0F5-4F31-832C-254C63DC65EE}" srcOrd="0" destOrd="0" presId="urn:microsoft.com/office/officeart/2005/8/layout/cycle2"/>
    <dgm:cxn modelId="{37B3CFFE-E5EA-4AB9-B94F-7E7EA37B5C75}" type="presParOf" srcId="{0E58A67B-5FCC-4A67-97C6-EEBB99CF185D}" destId="{BDB50817-1D48-4194-B969-F4A7981E6F90}" srcOrd="10" destOrd="0" presId="urn:microsoft.com/office/officeart/2005/8/layout/cycle2"/>
    <dgm:cxn modelId="{1C85B06E-4DFC-4F93-A1A0-D851DBD14F9A}" type="presParOf" srcId="{0E58A67B-5FCC-4A67-97C6-EEBB99CF185D}" destId="{4BC861A5-7207-4D60-9BBD-F81E01024366}" srcOrd="11" destOrd="0" presId="urn:microsoft.com/office/officeart/2005/8/layout/cycle2"/>
    <dgm:cxn modelId="{E8297C26-6057-4C62-8C3B-A2189E4C77D7}" type="presParOf" srcId="{4BC861A5-7207-4D60-9BBD-F81E01024366}" destId="{7BC0365F-C388-454D-B12F-466B15C14221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2B0FC9-EBDD-4C9A-AFF7-3ADC7286BA17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2C86FB-48C0-40A4-9D7F-D81632CC30CE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 smtClean="0"/>
            <a:t>Anaerobic digestion</a:t>
          </a:r>
          <a:endParaRPr lang="en-US" b="1" dirty="0"/>
        </a:p>
      </dgm:t>
    </dgm:pt>
    <dgm:pt modelId="{91485C6F-0028-4CF0-8E5B-0BC003A1CF7A}" type="parTrans" cxnId="{C4CC5F54-9531-4773-A2FD-6947CB15A7CE}">
      <dgm:prSet/>
      <dgm:spPr/>
      <dgm:t>
        <a:bodyPr/>
        <a:lstStyle/>
        <a:p>
          <a:endParaRPr lang="en-US"/>
        </a:p>
      </dgm:t>
    </dgm:pt>
    <dgm:pt modelId="{C5FD43B9-75E9-4CA1-86E1-2BECA39986CA}" type="sibTrans" cxnId="{C4CC5F54-9531-4773-A2FD-6947CB15A7CE}">
      <dgm:prSet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657B554-5549-4705-AEBC-3E78977DE15D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 smtClean="0"/>
            <a:t>Sugars and volatile fatty acids</a:t>
          </a:r>
          <a:endParaRPr lang="en-US" b="1" dirty="0"/>
        </a:p>
      </dgm:t>
    </dgm:pt>
    <dgm:pt modelId="{C165255E-7A6E-465F-BCC8-5A545D9ECB45}" type="parTrans" cxnId="{78FE33CF-FCBA-4B40-B685-898C785234F2}">
      <dgm:prSet/>
      <dgm:spPr/>
      <dgm:t>
        <a:bodyPr/>
        <a:lstStyle/>
        <a:p>
          <a:endParaRPr lang="en-US"/>
        </a:p>
      </dgm:t>
    </dgm:pt>
    <dgm:pt modelId="{31E32C45-4162-4C02-87FE-6814FEBB45E7}" type="sibTrans" cxnId="{78FE33CF-FCBA-4B40-B685-898C785234F2}">
      <dgm:prSet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38E8260-85DA-4546-904E-646EEA9E2F12}">
      <dgm:prSet phldrT="[Text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 smtClean="0"/>
            <a:t>Biogas for electricity and heating</a:t>
          </a:r>
          <a:endParaRPr lang="en-US" b="1" dirty="0"/>
        </a:p>
      </dgm:t>
    </dgm:pt>
    <dgm:pt modelId="{37469BB9-8B6D-4BCE-840D-3692205B8150}" type="parTrans" cxnId="{1BAFA8E2-62E6-40B6-AD30-4FDCD2D50EFA}">
      <dgm:prSet/>
      <dgm:spPr/>
      <dgm:t>
        <a:bodyPr/>
        <a:lstStyle/>
        <a:p>
          <a:endParaRPr lang="en-US"/>
        </a:p>
      </dgm:t>
    </dgm:pt>
    <dgm:pt modelId="{49A8E1E0-32A3-443F-9E1B-1FE365305D0B}" type="sibTrans" cxnId="{1BAFA8E2-62E6-40B6-AD30-4FDCD2D50EFA}">
      <dgm:prSet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A09E7FB-BC00-4E9A-9B41-958244D8F765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 smtClean="0"/>
            <a:t>National Grid,</a:t>
          </a:r>
        </a:p>
        <a:p>
          <a:r>
            <a:rPr lang="en-US" b="1" dirty="0" smtClean="0"/>
            <a:t>Household</a:t>
          </a:r>
          <a:endParaRPr lang="en-US" b="1" dirty="0"/>
        </a:p>
      </dgm:t>
    </dgm:pt>
    <dgm:pt modelId="{B77D4CB2-8092-4F35-8DA3-692BC002DC31}" type="parTrans" cxnId="{190D09A7-64E7-4A74-A71C-2CDEAC55ACE5}">
      <dgm:prSet/>
      <dgm:spPr/>
      <dgm:t>
        <a:bodyPr/>
        <a:lstStyle/>
        <a:p>
          <a:endParaRPr lang="en-US"/>
        </a:p>
      </dgm:t>
    </dgm:pt>
    <dgm:pt modelId="{70EBC64D-0B46-4E22-9BF8-5CCAA0F0FF22}" type="sibTrans" cxnId="{190D09A7-64E7-4A74-A71C-2CDEAC55ACE5}">
      <dgm:prSet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B2856C2-9747-4B15-A71F-9FEB1E3F804B}">
      <dgm:prSet phldrT="[Text]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 smtClean="0"/>
            <a:t>Food waste, </a:t>
          </a:r>
          <a:r>
            <a:rPr lang="en-US" b="1" dirty="0" smtClean="0"/>
            <a:t>Cassava</a:t>
          </a:r>
          <a:endParaRPr lang="en-US" b="1" dirty="0"/>
        </a:p>
      </dgm:t>
    </dgm:pt>
    <dgm:pt modelId="{F059B35C-22AD-4AB5-86C7-4D308462C51B}" type="parTrans" cxnId="{86D12DE4-C53A-48A0-A912-2E2ADCE513F3}">
      <dgm:prSet/>
      <dgm:spPr/>
      <dgm:t>
        <a:bodyPr/>
        <a:lstStyle/>
        <a:p>
          <a:endParaRPr lang="en-US"/>
        </a:p>
      </dgm:t>
    </dgm:pt>
    <dgm:pt modelId="{23D72729-4B8C-476D-8A68-D1F5BD0CDAAD}" type="sibTrans" cxnId="{86D12DE4-C53A-48A0-A912-2E2ADCE513F3}">
      <dgm:prSet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2C53DE9-2AE8-4770-B84F-EF5EE0BE5D6A}">
      <dgm:prSet phldrT="[Text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 smtClean="0"/>
            <a:t>Waste</a:t>
          </a:r>
          <a:endParaRPr lang="en-US" b="1" dirty="0"/>
        </a:p>
      </dgm:t>
    </dgm:pt>
    <dgm:pt modelId="{225202FA-7E80-4A64-B37A-4E77E2DFC084}" type="parTrans" cxnId="{EC131084-F8BD-464F-A3E3-1AE552626520}">
      <dgm:prSet/>
      <dgm:spPr/>
      <dgm:t>
        <a:bodyPr/>
        <a:lstStyle/>
        <a:p>
          <a:endParaRPr lang="en-US"/>
        </a:p>
      </dgm:t>
    </dgm:pt>
    <dgm:pt modelId="{7AAF6B74-4E9C-4996-AAC4-D881F2ABF2A6}" type="sibTrans" cxnId="{EC131084-F8BD-464F-A3E3-1AE552626520}">
      <dgm:prSet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78E31DC-132E-4A3D-BC9E-3900DE23A7E5}" type="pres">
      <dgm:prSet presAssocID="{1F2B0FC9-EBDD-4C9A-AFF7-3ADC7286BA17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17ACC51-1806-466A-8602-924E94F36DF0}" type="pres">
      <dgm:prSet presAssocID="{2A2C86FB-48C0-40A4-9D7F-D81632CC30CE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628119-0700-45B4-88E3-AAAFB3E11C82}" type="pres">
      <dgm:prSet presAssocID="{C5FD43B9-75E9-4CA1-86E1-2BECA39986CA}" presName="sibTrans" presStyleLbl="sibTrans2D1" presStyleIdx="0" presStyleCnt="6"/>
      <dgm:spPr/>
      <dgm:t>
        <a:bodyPr/>
        <a:lstStyle/>
        <a:p>
          <a:endParaRPr lang="en-US"/>
        </a:p>
      </dgm:t>
    </dgm:pt>
    <dgm:pt modelId="{F294090C-3699-41EB-9C2F-D7CE919DF75C}" type="pres">
      <dgm:prSet presAssocID="{C5FD43B9-75E9-4CA1-86E1-2BECA39986CA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85CBD106-24FB-4B64-9D14-D4E1EDC7981A}" type="pres">
      <dgm:prSet presAssocID="{A657B554-5549-4705-AEBC-3E78977DE15D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1CC414-15DF-493F-9BC0-1DB631ED7550}" type="pres">
      <dgm:prSet presAssocID="{31E32C45-4162-4C02-87FE-6814FEBB45E7}" presName="sibTrans" presStyleLbl="sibTrans2D1" presStyleIdx="1" presStyleCnt="6"/>
      <dgm:spPr/>
      <dgm:t>
        <a:bodyPr/>
        <a:lstStyle/>
        <a:p>
          <a:endParaRPr lang="en-US"/>
        </a:p>
      </dgm:t>
    </dgm:pt>
    <dgm:pt modelId="{C49FE7E5-881C-46E9-88A1-215B81A1859E}" type="pres">
      <dgm:prSet presAssocID="{31E32C45-4162-4C02-87FE-6814FEBB45E7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347C40A5-E5FD-465B-85D0-4FE436B4BCE3}" type="pres">
      <dgm:prSet presAssocID="{638E8260-85DA-4546-904E-646EEA9E2F12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E1CA1C-7582-4205-919D-3015367541B3}" type="pres">
      <dgm:prSet presAssocID="{49A8E1E0-32A3-443F-9E1B-1FE365305D0B}" presName="sibTrans" presStyleLbl="sibTrans2D1" presStyleIdx="2" presStyleCnt="6"/>
      <dgm:spPr/>
      <dgm:t>
        <a:bodyPr/>
        <a:lstStyle/>
        <a:p>
          <a:endParaRPr lang="en-US"/>
        </a:p>
      </dgm:t>
    </dgm:pt>
    <dgm:pt modelId="{42D9C8E4-5F65-4619-B76A-365BEF06C984}" type="pres">
      <dgm:prSet presAssocID="{49A8E1E0-32A3-443F-9E1B-1FE365305D0B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F47394C4-D954-44EA-82DF-DDD775E0E98A}" type="pres">
      <dgm:prSet presAssocID="{0A09E7FB-BC00-4E9A-9B41-958244D8F765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2728B7-A2DF-4B7D-A083-417F5EFD6CAD}" type="pres">
      <dgm:prSet presAssocID="{70EBC64D-0B46-4E22-9BF8-5CCAA0F0FF22}" presName="sibTrans" presStyleLbl="sibTrans2D1" presStyleIdx="3" presStyleCnt="6"/>
      <dgm:spPr/>
      <dgm:t>
        <a:bodyPr/>
        <a:lstStyle/>
        <a:p>
          <a:endParaRPr lang="en-US"/>
        </a:p>
      </dgm:t>
    </dgm:pt>
    <dgm:pt modelId="{F54DC370-7878-4605-98A7-B68C4D006FE6}" type="pres">
      <dgm:prSet presAssocID="{70EBC64D-0B46-4E22-9BF8-5CCAA0F0FF22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7B6C3850-4E47-4796-B91D-9B329FE6F4B2}" type="pres">
      <dgm:prSet presAssocID="{D2C53DE9-2AE8-4770-B84F-EF5EE0BE5D6A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80C5FA-9298-494F-8F27-367F953B9A69}" type="pres">
      <dgm:prSet presAssocID="{7AAF6B74-4E9C-4996-AAC4-D881F2ABF2A6}" presName="sibTrans" presStyleLbl="sibTrans2D1" presStyleIdx="4" presStyleCnt="6"/>
      <dgm:spPr/>
      <dgm:t>
        <a:bodyPr/>
        <a:lstStyle/>
        <a:p>
          <a:endParaRPr lang="en-US"/>
        </a:p>
      </dgm:t>
    </dgm:pt>
    <dgm:pt modelId="{8F66AEC1-D2D8-4E04-A641-6301EF62CD5F}" type="pres">
      <dgm:prSet presAssocID="{7AAF6B74-4E9C-4996-AAC4-D881F2ABF2A6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EE218FAF-C4FC-409D-B148-A49AF009FCC3}" type="pres">
      <dgm:prSet presAssocID="{6B2856C2-9747-4B15-A71F-9FEB1E3F804B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1FF890-73D3-483B-A83C-F6BC614043DC}" type="pres">
      <dgm:prSet presAssocID="{23D72729-4B8C-476D-8A68-D1F5BD0CDAAD}" presName="sibTrans" presStyleLbl="sibTrans2D1" presStyleIdx="5" presStyleCnt="6"/>
      <dgm:spPr/>
      <dgm:t>
        <a:bodyPr/>
        <a:lstStyle/>
        <a:p>
          <a:endParaRPr lang="en-US"/>
        </a:p>
      </dgm:t>
    </dgm:pt>
    <dgm:pt modelId="{56A79732-5A2E-4E2E-94C5-609E28209B45}" type="pres">
      <dgm:prSet presAssocID="{23D72729-4B8C-476D-8A68-D1F5BD0CDAAD}" presName="connectorText" presStyleLbl="sibTrans2D1" presStyleIdx="5" presStyleCnt="6"/>
      <dgm:spPr/>
      <dgm:t>
        <a:bodyPr/>
        <a:lstStyle/>
        <a:p>
          <a:endParaRPr lang="en-US"/>
        </a:p>
      </dgm:t>
    </dgm:pt>
  </dgm:ptLst>
  <dgm:cxnLst>
    <dgm:cxn modelId="{190D09A7-64E7-4A74-A71C-2CDEAC55ACE5}" srcId="{1F2B0FC9-EBDD-4C9A-AFF7-3ADC7286BA17}" destId="{0A09E7FB-BC00-4E9A-9B41-958244D8F765}" srcOrd="3" destOrd="0" parTransId="{B77D4CB2-8092-4F35-8DA3-692BC002DC31}" sibTransId="{70EBC64D-0B46-4E22-9BF8-5CCAA0F0FF22}"/>
    <dgm:cxn modelId="{293BE829-A456-4136-91D0-4BFA70772F1F}" type="presOf" srcId="{638E8260-85DA-4546-904E-646EEA9E2F12}" destId="{347C40A5-E5FD-465B-85D0-4FE436B4BCE3}" srcOrd="0" destOrd="0" presId="urn:microsoft.com/office/officeart/2005/8/layout/cycle2"/>
    <dgm:cxn modelId="{C4CC5F54-9531-4773-A2FD-6947CB15A7CE}" srcId="{1F2B0FC9-EBDD-4C9A-AFF7-3ADC7286BA17}" destId="{2A2C86FB-48C0-40A4-9D7F-D81632CC30CE}" srcOrd="0" destOrd="0" parTransId="{91485C6F-0028-4CF0-8E5B-0BC003A1CF7A}" sibTransId="{C5FD43B9-75E9-4CA1-86E1-2BECA39986CA}"/>
    <dgm:cxn modelId="{4B113801-6857-4D42-8C25-C9F5FA279E89}" type="presOf" srcId="{49A8E1E0-32A3-443F-9E1B-1FE365305D0B}" destId="{4CE1CA1C-7582-4205-919D-3015367541B3}" srcOrd="0" destOrd="0" presId="urn:microsoft.com/office/officeart/2005/8/layout/cycle2"/>
    <dgm:cxn modelId="{10A92FC3-C02A-410B-9E74-05369CA2B8C8}" type="presOf" srcId="{7AAF6B74-4E9C-4996-AAC4-D881F2ABF2A6}" destId="{8F66AEC1-D2D8-4E04-A641-6301EF62CD5F}" srcOrd="1" destOrd="0" presId="urn:microsoft.com/office/officeart/2005/8/layout/cycle2"/>
    <dgm:cxn modelId="{A01FC65F-5588-4043-B302-05780EB9F916}" type="presOf" srcId="{1F2B0FC9-EBDD-4C9A-AFF7-3ADC7286BA17}" destId="{778E31DC-132E-4A3D-BC9E-3900DE23A7E5}" srcOrd="0" destOrd="0" presId="urn:microsoft.com/office/officeart/2005/8/layout/cycle2"/>
    <dgm:cxn modelId="{EC131084-F8BD-464F-A3E3-1AE552626520}" srcId="{1F2B0FC9-EBDD-4C9A-AFF7-3ADC7286BA17}" destId="{D2C53DE9-2AE8-4770-B84F-EF5EE0BE5D6A}" srcOrd="4" destOrd="0" parTransId="{225202FA-7E80-4A64-B37A-4E77E2DFC084}" sibTransId="{7AAF6B74-4E9C-4996-AAC4-D881F2ABF2A6}"/>
    <dgm:cxn modelId="{AA01AFD1-E143-4A1D-869B-05F92258A941}" type="presOf" srcId="{23D72729-4B8C-476D-8A68-D1F5BD0CDAAD}" destId="{C31FF890-73D3-483B-A83C-F6BC614043DC}" srcOrd="0" destOrd="0" presId="urn:microsoft.com/office/officeart/2005/8/layout/cycle2"/>
    <dgm:cxn modelId="{FDA55CB5-1997-4C1A-A13E-B6A1F2F17DED}" type="presOf" srcId="{31E32C45-4162-4C02-87FE-6814FEBB45E7}" destId="{F71CC414-15DF-493F-9BC0-1DB631ED7550}" srcOrd="0" destOrd="0" presId="urn:microsoft.com/office/officeart/2005/8/layout/cycle2"/>
    <dgm:cxn modelId="{952641E9-3A1D-46C8-A1B2-75EB8AFA627E}" type="presOf" srcId="{23D72729-4B8C-476D-8A68-D1F5BD0CDAAD}" destId="{56A79732-5A2E-4E2E-94C5-609E28209B45}" srcOrd="1" destOrd="0" presId="urn:microsoft.com/office/officeart/2005/8/layout/cycle2"/>
    <dgm:cxn modelId="{12935B07-1CFC-437D-ACCF-616AB7BB8FDE}" type="presOf" srcId="{7AAF6B74-4E9C-4996-AAC4-D881F2ABF2A6}" destId="{5680C5FA-9298-494F-8F27-367F953B9A69}" srcOrd="0" destOrd="0" presId="urn:microsoft.com/office/officeart/2005/8/layout/cycle2"/>
    <dgm:cxn modelId="{858B61C8-9358-4235-9B78-5904C7D6B555}" type="presOf" srcId="{6B2856C2-9747-4B15-A71F-9FEB1E3F804B}" destId="{EE218FAF-C4FC-409D-B148-A49AF009FCC3}" srcOrd="0" destOrd="0" presId="urn:microsoft.com/office/officeart/2005/8/layout/cycle2"/>
    <dgm:cxn modelId="{52F4EDB0-17F0-45B7-ACF6-3D78AFBD36E9}" type="presOf" srcId="{0A09E7FB-BC00-4E9A-9B41-958244D8F765}" destId="{F47394C4-D954-44EA-82DF-DDD775E0E98A}" srcOrd="0" destOrd="0" presId="urn:microsoft.com/office/officeart/2005/8/layout/cycle2"/>
    <dgm:cxn modelId="{C79B91FE-357D-4A94-9A78-C6E97F660765}" type="presOf" srcId="{C5FD43B9-75E9-4CA1-86E1-2BECA39986CA}" destId="{AC628119-0700-45B4-88E3-AAAFB3E11C82}" srcOrd="0" destOrd="0" presId="urn:microsoft.com/office/officeart/2005/8/layout/cycle2"/>
    <dgm:cxn modelId="{E7A54262-CB74-4CE1-86FB-275044EFA153}" type="presOf" srcId="{D2C53DE9-2AE8-4770-B84F-EF5EE0BE5D6A}" destId="{7B6C3850-4E47-4796-B91D-9B329FE6F4B2}" srcOrd="0" destOrd="0" presId="urn:microsoft.com/office/officeart/2005/8/layout/cycle2"/>
    <dgm:cxn modelId="{A5CC43EA-3AD2-43C3-8086-B15D391A1E08}" type="presOf" srcId="{A657B554-5549-4705-AEBC-3E78977DE15D}" destId="{85CBD106-24FB-4B64-9D14-D4E1EDC7981A}" srcOrd="0" destOrd="0" presId="urn:microsoft.com/office/officeart/2005/8/layout/cycle2"/>
    <dgm:cxn modelId="{00865736-65B8-4DC7-8AE1-0C1B0B87685B}" type="presOf" srcId="{C5FD43B9-75E9-4CA1-86E1-2BECA39986CA}" destId="{F294090C-3699-41EB-9C2F-D7CE919DF75C}" srcOrd="1" destOrd="0" presId="urn:microsoft.com/office/officeart/2005/8/layout/cycle2"/>
    <dgm:cxn modelId="{51D9FA33-266F-40D2-BEE2-6D80E2A0C296}" type="presOf" srcId="{49A8E1E0-32A3-443F-9E1B-1FE365305D0B}" destId="{42D9C8E4-5F65-4619-B76A-365BEF06C984}" srcOrd="1" destOrd="0" presId="urn:microsoft.com/office/officeart/2005/8/layout/cycle2"/>
    <dgm:cxn modelId="{1BAFA8E2-62E6-40B6-AD30-4FDCD2D50EFA}" srcId="{1F2B0FC9-EBDD-4C9A-AFF7-3ADC7286BA17}" destId="{638E8260-85DA-4546-904E-646EEA9E2F12}" srcOrd="2" destOrd="0" parTransId="{37469BB9-8B6D-4BCE-840D-3692205B8150}" sibTransId="{49A8E1E0-32A3-443F-9E1B-1FE365305D0B}"/>
    <dgm:cxn modelId="{86D12DE4-C53A-48A0-A912-2E2ADCE513F3}" srcId="{1F2B0FC9-EBDD-4C9A-AFF7-3ADC7286BA17}" destId="{6B2856C2-9747-4B15-A71F-9FEB1E3F804B}" srcOrd="5" destOrd="0" parTransId="{F059B35C-22AD-4AB5-86C7-4D308462C51B}" sibTransId="{23D72729-4B8C-476D-8A68-D1F5BD0CDAAD}"/>
    <dgm:cxn modelId="{78FE33CF-FCBA-4B40-B685-898C785234F2}" srcId="{1F2B0FC9-EBDD-4C9A-AFF7-3ADC7286BA17}" destId="{A657B554-5549-4705-AEBC-3E78977DE15D}" srcOrd="1" destOrd="0" parTransId="{C165255E-7A6E-465F-BCC8-5A545D9ECB45}" sibTransId="{31E32C45-4162-4C02-87FE-6814FEBB45E7}"/>
    <dgm:cxn modelId="{540ACBD4-83B5-43FB-894D-80D57B152E40}" type="presOf" srcId="{2A2C86FB-48C0-40A4-9D7F-D81632CC30CE}" destId="{B17ACC51-1806-466A-8602-924E94F36DF0}" srcOrd="0" destOrd="0" presId="urn:microsoft.com/office/officeart/2005/8/layout/cycle2"/>
    <dgm:cxn modelId="{CAECB9DA-CF55-486F-A246-83FC44B5D083}" type="presOf" srcId="{70EBC64D-0B46-4E22-9BF8-5CCAA0F0FF22}" destId="{FA2728B7-A2DF-4B7D-A083-417F5EFD6CAD}" srcOrd="0" destOrd="0" presId="urn:microsoft.com/office/officeart/2005/8/layout/cycle2"/>
    <dgm:cxn modelId="{22146354-CC65-471E-B3E3-5083CE60BC99}" type="presOf" srcId="{70EBC64D-0B46-4E22-9BF8-5CCAA0F0FF22}" destId="{F54DC370-7878-4605-98A7-B68C4D006FE6}" srcOrd="1" destOrd="0" presId="urn:microsoft.com/office/officeart/2005/8/layout/cycle2"/>
    <dgm:cxn modelId="{028B77A8-BA90-4219-81EB-F53F71DD1D81}" type="presOf" srcId="{31E32C45-4162-4C02-87FE-6814FEBB45E7}" destId="{C49FE7E5-881C-46E9-88A1-215B81A1859E}" srcOrd="1" destOrd="0" presId="urn:microsoft.com/office/officeart/2005/8/layout/cycle2"/>
    <dgm:cxn modelId="{85A929CF-35BD-47CD-B7E7-D8AD346A3E58}" type="presParOf" srcId="{778E31DC-132E-4A3D-BC9E-3900DE23A7E5}" destId="{B17ACC51-1806-466A-8602-924E94F36DF0}" srcOrd="0" destOrd="0" presId="urn:microsoft.com/office/officeart/2005/8/layout/cycle2"/>
    <dgm:cxn modelId="{D5FBC83A-DA8F-4D1A-B8D9-5067AF61EF77}" type="presParOf" srcId="{778E31DC-132E-4A3D-BC9E-3900DE23A7E5}" destId="{AC628119-0700-45B4-88E3-AAAFB3E11C82}" srcOrd="1" destOrd="0" presId="urn:microsoft.com/office/officeart/2005/8/layout/cycle2"/>
    <dgm:cxn modelId="{6E068B7E-F571-4D2D-A93B-61A544409F52}" type="presParOf" srcId="{AC628119-0700-45B4-88E3-AAAFB3E11C82}" destId="{F294090C-3699-41EB-9C2F-D7CE919DF75C}" srcOrd="0" destOrd="0" presId="urn:microsoft.com/office/officeart/2005/8/layout/cycle2"/>
    <dgm:cxn modelId="{097290E2-826D-4A6C-89F7-59E3350FE88F}" type="presParOf" srcId="{778E31DC-132E-4A3D-BC9E-3900DE23A7E5}" destId="{85CBD106-24FB-4B64-9D14-D4E1EDC7981A}" srcOrd="2" destOrd="0" presId="urn:microsoft.com/office/officeart/2005/8/layout/cycle2"/>
    <dgm:cxn modelId="{DE1FFB38-FAF4-4C3B-A32C-9900A989E00E}" type="presParOf" srcId="{778E31DC-132E-4A3D-BC9E-3900DE23A7E5}" destId="{F71CC414-15DF-493F-9BC0-1DB631ED7550}" srcOrd="3" destOrd="0" presId="urn:microsoft.com/office/officeart/2005/8/layout/cycle2"/>
    <dgm:cxn modelId="{2CFB6E61-A840-4692-A0C9-BEB2269AAFCD}" type="presParOf" srcId="{F71CC414-15DF-493F-9BC0-1DB631ED7550}" destId="{C49FE7E5-881C-46E9-88A1-215B81A1859E}" srcOrd="0" destOrd="0" presId="urn:microsoft.com/office/officeart/2005/8/layout/cycle2"/>
    <dgm:cxn modelId="{3500AAC3-9FE0-4431-B918-7397B7F2A815}" type="presParOf" srcId="{778E31DC-132E-4A3D-BC9E-3900DE23A7E5}" destId="{347C40A5-E5FD-465B-85D0-4FE436B4BCE3}" srcOrd="4" destOrd="0" presId="urn:microsoft.com/office/officeart/2005/8/layout/cycle2"/>
    <dgm:cxn modelId="{A0BD7AEC-DCA6-4376-9658-10C1E229D490}" type="presParOf" srcId="{778E31DC-132E-4A3D-BC9E-3900DE23A7E5}" destId="{4CE1CA1C-7582-4205-919D-3015367541B3}" srcOrd="5" destOrd="0" presId="urn:microsoft.com/office/officeart/2005/8/layout/cycle2"/>
    <dgm:cxn modelId="{D3A7164C-24E8-4C05-9D92-A3B7421BBBA8}" type="presParOf" srcId="{4CE1CA1C-7582-4205-919D-3015367541B3}" destId="{42D9C8E4-5F65-4619-B76A-365BEF06C984}" srcOrd="0" destOrd="0" presId="urn:microsoft.com/office/officeart/2005/8/layout/cycle2"/>
    <dgm:cxn modelId="{810B3E75-7A9F-4814-BB1A-EFB5831ECEC3}" type="presParOf" srcId="{778E31DC-132E-4A3D-BC9E-3900DE23A7E5}" destId="{F47394C4-D954-44EA-82DF-DDD775E0E98A}" srcOrd="6" destOrd="0" presId="urn:microsoft.com/office/officeart/2005/8/layout/cycle2"/>
    <dgm:cxn modelId="{8C9AC987-26DB-456F-B418-7F81FBC0AA1A}" type="presParOf" srcId="{778E31DC-132E-4A3D-BC9E-3900DE23A7E5}" destId="{FA2728B7-A2DF-4B7D-A083-417F5EFD6CAD}" srcOrd="7" destOrd="0" presId="urn:microsoft.com/office/officeart/2005/8/layout/cycle2"/>
    <dgm:cxn modelId="{B55E9F21-D430-47FA-BFA3-CD9AD9C7EFFE}" type="presParOf" srcId="{FA2728B7-A2DF-4B7D-A083-417F5EFD6CAD}" destId="{F54DC370-7878-4605-98A7-B68C4D006FE6}" srcOrd="0" destOrd="0" presId="urn:microsoft.com/office/officeart/2005/8/layout/cycle2"/>
    <dgm:cxn modelId="{7A5BC7B8-FA31-401F-9862-C4AADDC0792A}" type="presParOf" srcId="{778E31DC-132E-4A3D-BC9E-3900DE23A7E5}" destId="{7B6C3850-4E47-4796-B91D-9B329FE6F4B2}" srcOrd="8" destOrd="0" presId="urn:microsoft.com/office/officeart/2005/8/layout/cycle2"/>
    <dgm:cxn modelId="{99CA0EE8-A7AF-48D9-8FC0-DE4F86CA27CC}" type="presParOf" srcId="{778E31DC-132E-4A3D-BC9E-3900DE23A7E5}" destId="{5680C5FA-9298-494F-8F27-367F953B9A69}" srcOrd="9" destOrd="0" presId="urn:microsoft.com/office/officeart/2005/8/layout/cycle2"/>
    <dgm:cxn modelId="{96ADD31D-4A20-4A34-A653-11844C640039}" type="presParOf" srcId="{5680C5FA-9298-494F-8F27-367F953B9A69}" destId="{8F66AEC1-D2D8-4E04-A641-6301EF62CD5F}" srcOrd="0" destOrd="0" presId="urn:microsoft.com/office/officeart/2005/8/layout/cycle2"/>
    <dgm:cxn modelId="{66139F75-2EFA-4E35-A956-886F0F1095A6}" type="presParOf" srcId="{778E31DC-132E-4A3D-BC9E-3900DE23A7E5}" destId="{EE218FAF-C4FC-409D-B148-A49AF009FCC3}" srcOrd="10" destOrd="0" presId="urn:microsoft.com/office/officeart/2005/8/layout/cycle2"/>
    <dgm:cxn modelId="{5FC2811B-44D9-4A49-8807-E95A56431FF0}" type="presParOf" srcId="{778E31DC-132E-4A3D-BC9E-3900DE23A7E5}" destId="{C31FF890-73D3-483B-A83C-F6BC614043DC}" srcOrd="11" destOrd="0" presId="urn:microsoft.com/office/officeart/2005/8/layout/cycle2"/>
    <dgm:cxn modelId="{68124434-CB43-4E0F-9D15-6208620E6403}" type="presParOf" srcId="{C31FF890-73D3-483B-A83C-F6BC614043DC}" destId="{56A79732-5A2E-4E2E-94C5-609E28209B45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F2B0FC9-EBDD-4C9A-AFF7-3ADC7286BA17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2C86FB-48C0-40A4-9D7F-D81632CC30CE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Pretreatment</a:t>
          </a:r>
          <a:endParaRPr lang="en-US" dirty="0"/>
        </a:p>
      </dgm:t>
    </dgm:pt>
    <dgm:pt modelId="{91485C6F-0028-4CF0-8E5B-0BC003A1CF7A}" type="parTrans" cxnId="{C4CC5F54-9531-4773-A2FD-6947CB15A7CE}">
      <dgm:prSet/>
      <dgm:spPr/>
      <dgm:t>
        <a:bodyPr/>
        <a:lstStyle/>
        <a:p>
          <a:endParaRPr lang="en-US"/>
        </a:p>
      </dgm:t>
    </dgm:pt>
    <dgm:pt modelId="{C5FD43B9-75E9-4CA1-86E1-2BECA39986CA}" type="sibTrans" cxnId="{C4CC5F54-9531-4773-A2FD-6947CB15A7CE}">
      <dgm:prSet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A657B554-5549-4705-AEBC-3E78977DE15D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Cellulose, hemicellulose, lignin</a:t>
          </a:r>
          <a:endParaRPr lang="en-US" dirty="0"/>
        </a:p>
      </dgm:t>
    </dgm:pt>
    <dgm:pt modelId="{C165255E-7A6E-465F-BCC8-5A545D9ECB45}" type="parTrans" cxnId="{78FE33CF-FCBA-4B40-B685-898C785234F2}">
      <dgm:prSet/>
      <dgm:spPr/>
      <dgm:t>
        <a:bodyPr/>
        <a:lstStyle/>
        <a:p>
          <a:endParaRPr lang="en-US"/>
        </a:p>
      </dgm:t>
    </dgm:pt>
    <dgm:pt modelId="{31E32C45-4162-4C02-87FE-6814FEBB45E7}" type="sibTrans" cxnId="{78FE33CF-FCBA-4B40-B685-898C785234F2}">
      <dgm:prSet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638E8260-85DA-4546-904E-646EEA9E2F12}">
      <dgm:prSet phldrT="[Text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/>
            <a:t>Bioplastic</a:t>
          </a:r>
          <a:endParaRPr lang="en-US" dirty="0"/>
        </a:p>
      </dgm:t>
    </dgm:pt>
    <dgm:pt modelId="{37469BB9-8B6D-4BCE-840D-3692205B8150}" type="parTrans" cxnId="{1BAFA8E2-62E6-40B6-AD30-4FDCD2D50EFA}">
      <dgm:prSet/>
      <dgm:spPr/>
      <dgm:t>
        <a:bodyPr/>
        <a:lstStyle/>
        <a:p>
          <a:endParaRPr lang="en-US"/>
        </a:p>
      </dgm:t>
    </dgm:pt>
    <dgm:pt modelId="{49A8E1E0-32A3-443F-9E1B-1FE365305D0B}" type="sibTrans" cxnId="{1BAFA8E2-62E6-40B6-AD30-4FDCD2D50EFA}">
      <dgm:prSet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0A09E7FB-BC00-4E9A-9B41-958244D8F765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Household and industries</a:t>
          </a:r>
          <a:endParaRPr lang="en-US" dirty="0"/>
        </a:p>
      </dgm:t>
    </dgm:pt>
    <dgm:pt modelId="{B77D4CB2-8092-4F35-8DA3-692BC002DC31}" type="parTrans" cxnId="{190D09A7-64E7-4A74-A71C-2CDEAC55ACE5}">
      <dgm:prSet/>
      <dgm:spPr/>
      <dgm:t>
        <a:bodyPr/>
        <a:lstStyle/>
        <a:p>
          <a:endParaRPr lang="en-US"/>
        </a:p>
      </dgm:t>
    </dgm:pt>
    <dgm:pt modelId="{70EBC64D-0B46-4E22-9BF8-5CCAA0F0FF22}" type="sibTrans" cxnId="{190D09A7-64E7-4A74-A71C-2CDEAC55ACE5}">
      <dgm:prSet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6B2856C2-9747-4B15-A71F-9FEB1E3F804B}">
      <dgm:prSet phldrT="[Text]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Cassava and Sugar Cane</a:t>
          </a:r>
          <a:endParaRPr lang="en-US" dirty="0"/>
        </a:p>
      </dgm:t>
    </dgm:pt>
    <dgm:pt modelId="{F059B35C-22AD-4AB5-86C7-4D308462C51B}" type="parTrans" cxnId="{86D12DE4-C53A-48A0-A912-2E2ADCE513F3}">
      <dgm:prSet/>
      <dgm:spPr/>
      <dgm:t>
        <a:bodyPr/>
        <a:lstStyle/>
        <a:p>
          <a:endParaRPr lang="en-US"/>
        </a:p>
      </dgm:t>
    </dgm:pt>
    <dgm:pt modelId="{23D72729-4B8C-476D-8A68-D1F5BD0CDAAD}" type="sibTrans" cxnId="{86D12DE4-C53A-48A0-A912-2E2ADCE513F3}">
      <dgm:prSet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D2C53DE9-2AE8-4770-B84F-EF5EE0BE5D6A}">
      <dgm:prSet phldrT="[Text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Waste</a:t>
          </a:r>
          <a:endParaRPr lang="en-US" dirty="0"/>
        </a:p>
      </dgm:t>
    </dgm:pt>
    <dgm:pt modelId="{225202FA-7E80-4A64-B37A-4E77E2DFC084}" type="parTrans" cxnId="{EC131084-F8BD-464F-A3E3-1AE552626520}">
      <dgm:prSet/>
      <dgm:spPr/>
      <dgm:t>
        <a:bodyPr/>
        <a:lstStyle/>
        <a:p>
          <a:endParaRPr lang="en-US"/>
        </a:p>
      </dgm:t>
    </dgm:pt>
    <dgm:pt modelId="{7AAF6B74-4E9C-4996-AAC4-D881F2ABF2A6}" type="sibTrans" cxnId="{EC131084-F8BD-464F-A3E3-1AE552626520}">
      <dgm:prSet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778E31DC-132E-4A3D-BC9E-3900DE23A7E5}" type="pres">
      <dgm:prSet presAssocID="{1F2B0FC9-EBDD-4C9A-AFF7-3ADC7286BA17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17ACC51-1806-466A-8602-924E94F36DF0}" type="pres">
      <dgm:prSet presAssocID="{2A2C86FB-48C0-40A4-9D7F-D81632CC30CE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628119-0700-45B4-88E3-AAAFB3E11C82}" type="pres">
      <dgm:prSet presAssocID="{C5FD43B9-75E9-4CA1-86E1-2BECA39986CA}" presName="sibTrans" presStyleLbl="sibTrans2D1" presStyleIdx="0" presStyleCnt="6"/>
      <dgm:spPr/>
      <dgm:t>
        <a:bodyPr/>
        <a:lstStyle/>
        <a:p>
          <a:endParaRPr lang="en-US"/>
        </a:p>
      </dgm:t>
    </dgm:pt>
    <dgm:pt modelId="{F294090C-3699-41EB-9C2F-D7CE919DF75C}" type="pres">
      <dgm:prSet presAssocID="{C5FD43B9-75E9-4CA1-86E1-2BECA39986CA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85CBD106-24FB-4B64-9D14-D4E1EDC7981A}" type="pres">
      <dgm:prSet presAssocID="{A657B554-5549-4705-AEBC-3E78977DE15D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1CC414-15DF-493F-9BC0-1DB631ED7550}" type="pres">
      <dgm:prSet presAssocID="{31E32C45-4162-4C02-87FE-6814FEBB45E7}" presName="sibTrans" presStyleLbl="sibTrans2D1" presStyleIdx="1" presStyleCnt="6"/>
      <dgm:spPr/>
      <dgm:t>
        <a:bodyPr/>
        <a:lstStyle/>
        <a:p>
          <a:endParaRPr lang="en-US"/>
        </a:p>
      </dgm:t>
    </dgm:pt>
    <dgm:pt modelId="{C49FE7E5-881C-46E9-88A1-215B81A1859E}" type="pres">
      <dgm:prSet presAssocID="{31E32C45-4162-4C02-87FE-6814FEBB45E7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347C40A5-E5FD-465B-85D0-4FE436B4BCE3}" type="pres">
      <dgm:prSet presAssocID="{638E8260-85DA-4546-904E-646EEA9E2F12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E1CA1C-7582-4205-919D-3015367541B3}" type="pres">
      <dgm:prSet presAssocID="{49A8E1E0-32A3-443F-9E1B-1FE365305D0B}" presName="sibTrans" presStyleLbl="sibTrans2D1" presStyleIdx="2" presStyleCnt="6"/>
      <dgm:spPr/>
      <dgm:t>
        <a:bodyPr/>
        <a:lstStyle/>
        <a:p>
          <a:endParaRPr lang="en-US"/>
        </a:p>
      </dgm:t>
    </dgm:pt>
    <dgm:pt modelId="{42D9C8E4-5F65-4619-B76A-365BEF06C984}" type="pres">
      <dgm:prSet presAssocID="{49A8E1E0-32A3-443F-9E1B-1FE365305D0B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F47394C4-D954-44EA-82DF-DDD775E0E98A}" type="pres">
      <dgm:prSet presAssocID="{0A09E7FB-BC00-4E9A-9B41-958244D8F765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2728B7-A2DF-4B7D-A083-417F5EFD6CAD}" type="pres">
      <dgm:prSet presAssocID="{70EBC64D-0B46-4E22-9BF8-5CCAA0F0FF22}" presName="sibTrans" presStyleLbl="sibTrans2D1" presStyleIdx="3" presStyleCnt="6"/>
      <dgm:spPr/>
      <dgm:t>
        <a:bodyPr/>
        <a:lstStyle/>
        <a:p>
          <a:endParaRPr lang="en-US"/>
        </a:p>
      </dgm:t>
    </dgm:pt>
    <dgm:pt modelId="{F54DC370-7878-4605-98A7-B68C4D006FE6}" type="pres">
      <dgm:prSet presAssocID="{70EBC64D-0B46-4E22-9BF8-5CCAA0F0FF22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7B6C3850-4E47-4796-B91D-9B329FE6F4B2}" type="pres">
      <dgm:prSet presAssocID="{D2C53DE9-2AE8-4770-B84F-EF5EE0BE5D6A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80C5FA-9298-494F-8F27-367F953B9A69}" type="pres">
      <dgm:prSet presAssocID="{7AAF6B74-4E9C-4996-AAC4-D881F2ABF2A6}" presName="sibTrans" presStyleLbl="sibTrans2D1" presStyleIdx="4" presStyleCnt="6"/>
      <dgm:spPr/>
      <dgm:t>
        <a:bodyPr/>
        <a:lstStyle/>
        <a:p>
          <a:endParaRPr lang="en-US"/>
        </a:p>
      </dgm:t>
    </dgm:pt>
    <dgm:pt modelId="{8F66AEC1-D2D8-4E04-A641-6301EF62CD5F}" type="pres">
      <dgm:prSet presAssocID="{7AAF6B74-4E9C-4996-AAC4-D881F2ABF2A6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EE218FAF-C4FC-409D-B148-A49AF009FCC3}" type="pres">
      <dgm:prSet presAssocID="{6B2856C2-9747-4B15-A71F-9FEB1E3F804B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1FF890-73D3-483B-A83C-F6BC614043DC}" type="pres">
      <dgm:prSet presAssocID="{23D72729-4B8C-476D-8A68-D1F5BD0CDAAD}" presName="sibTrans" presStyleLbl="sibTrans2D1" presStyleIdx="5" presStyleCnt="6"/>
      <dgm:spPr/>
      <dgm:t>
        <a:bodyPr/>
        <a:lstStyle/>
        <a:p>
          <a:endParaRPr lang="en-US"/>
        </a:p>
      </dgm:t>
    </dgm:pt>
    <dgm:pt modelId="{56A79732-5A2E-4E2E-94C5-609E28209B45}" type="pres">
      <dgm:prSet presAssocID="{23D72729-4B8C-476D-8A68-D1F5BD0CDAAD}" presName="connectorText" presStyleLbl="sibTrans2D1" presStyleIdx="5" presStyleCnt="6"/>
      <dgm:spPr/>
      <dgm:t>
        <a:bodyPr/>
        <a:lstStyle/>
        <a:p>
          <a:endParaRPr lang="en-US"/>
        </a:p>
      </dgm:t>
    </dgm:pt>
  </dgm:ptLst>
  <dgm:cxnLst>
    <dgm:cxn modelId="{0B65AA38-D56A-4B1D-ACE7-2AC44FE1FEE5}" type="presOf" srcId="{C5FD43B9-75E9-4CA1-86E1-2BECA39986CA}" destId="{AC628119-0700-45B4-88E3-AAAFB3E11C82}" srcOrd="0" destOrd="0" presId="urn:microsoft.com/office/officeart/2005/8/layout/cycle2"/>
    <dgm:cxn modelId="{70A87600-9717-4743-9A4B-CA5E2333C786}" type="presOf" srcId="{49A8E1E0-32A3-443F-9E1B-1FE365305D0B}" destId="{4CE1CA1C-7582-4205-919D-3015367541B3}" srcOrd="0" destOrd="0" presId="urn:microsoft.com/office/officeart/2005/8/layout/cycle2"/>
    <dgm:cxn modelId="{EC131084-F8BD-464F-A3E3-1AE552626520}" srcId="{1F2B0FC9-EBDD-4C9A-AFF7-3ADC7286BA17}" destId="{D2C53DE9-2AE8-4770-B84F-EF5EE0BE5D6A}" srcOrd="4" destOrd="0" parTransId="{225202FA-7E80-4A64-B37A-4E77E2DFC084}" sibTransId="{7AAF6B74-4E9C-4996-AAC4-D881F2ABF2A6}"/>
    <dgm:cxn modelId="{C820AF68-1CBB-4A68-B85C-59111B70B26D}" type="presOf" srcId="{D2C53DE9-2AE8-4770-B84F-EF5EE0BE5D6A}" destId="{7B6C3850-4E47-4796-B91D-9B329FE6F4B2}" srcOrd="0" destOrd="0" presId="urn:microsoft.com/office/officeart/2005/8/layout/cycle2"/>
    <dgm:cxn modelId="{B1A30885-297D-4352-AA77-7175B5376BEB}" type="presOf" srcId="{70EBC64D-0B46-4E22-9BF8-5CCAA0F0FF22}" destId="{FA2728B7-A2DF-4B7D-A083-417F5EFD6CAD}" srcOrd="0" destOrd="0" presId="urn:microsoft.com/office/officeart/2005/8/layout/cycle2"/>
    <dgm:cxn modelId="{C30C53E3-A5C5-41EF-B7EF-85D300346899}" type="presOf" srcId="{A657B554-5549-4705-AEBC-3E78977DE15D}" destId="{85CBD106-24FB-4B64-9D14-D4E1EDC7981A}" srcOrd="0" destOrd="0" presId="urn:microsoft.com/office/officeart/2005/8/layout/cycle2"/>
    <dgm:cxn modelId="{204FBDAC-11CE-45F8-B1B7-89871B382224}" type="presOf" srcId="{0A09E7FB-BC00-4E9A-9B41-958244D8F765}" destId="{F47394C4-D954-44EA-82DF-DDD775E0E98A}" srcOrd="0" destOrd="0" presId="urn:microsoft.com/office/officeart/2005/8/layout/cycle2"/>
    <dgm:cxn modelId="{1BAFA8E2-62E6-40B6-AD30-4FDCD2D50EFA}" srcId="{1F2B0FC9-EBDD-4C9A-AFF7-3ADC7286BA17}" destId="{638E8260-85DA-4546-904E-646EEA9E2F12}" srcOrd="2" destOrd="0" parTransId="{37469BB9-8B6D-4BCE-840D-3692205B8150}" sibTransId="{49A8E1E0-32A3-443F-9E1B-1FE365305D0B}"/>
    <dgm:cxn modelId="{CD6B020E-3C80-4A33-BBAF-55EEAD59EBF3}" type="presOf" srcId="{7AAF6B74-4E9C-4996-AAC4-D881F2ABF2A6}" destId="{8F66AEC1-D2D8-4E04-A641-6301EF62CD5F}" srcOrd="1" destOrd="0" presId="urn:microsoft.com/office/officeart/2005/8/layout/cycle2"/>
    <dgm:cxn modelId="{C513D197-E2FF-44C2-883D-614275D07816}" type="presOf" srcId="{70EBC64D-0B46-4E22-9BF8-5CCAA0F0FF22}" destId="{F54DC370-7878-4605-98A7-B68C4D006FE6}" srcOrd="1" destOrd="0" presId="urn:microsoft.com/office/officeart/2005/8/layout/cycle2"/>
    <dgm:cxn modelId="{9953A501-2FAB-4CA8-8770-8BD86D9706E7}" type="presOf" srcId="{1F2B0FC9-EBDD-4C9A-AFF7-3ADC7286BA17}" destId="{778E31DC-132E-4A3D-BC9E-3900DE23A7E5}" srcOrd="0" destOrd="0" presId="urn:microsoft.com/office/officeart/2005/8/layout/cycle2"/>
    <dgm:cxn modelId="{C4CC5F54-9531-4773-A2FD-6947CB15A7CE}" srcId="{1F2B0FC9-EBDD-4C9A-AFF7-3ADC7286BA17}" destId="{2A2C86FB-48C0-40A4-9D7F-D81632CC30CE}" srcOrd="0" destOrd="0" parTransId="{91485C6F-0028-4CF0-8E5B-0BC003A1CF7A}" sibTransId="{C5FD43B9-75E9-4CA1-86E1-2BECA39986CA}"/>
    <dgm:cxn modelId="{76276821-9960-4DE1-B9C5-50116584F9B7}" type="presOf" srcId="{C5FD43B9-75E9-4CA1-86E1-2BECA39986CA}" destId="{F294090C-3699-41EB-9C2F-D7CE919DF75C}" srcOrd="1" destOrd="0" presId="urn:microsoft.com/office/officeart/2005/8/layout/cycle2"/>
    <dgm:cxn modelId="{78FE33CF-FCBA-4B40-B685-898C785234F2}" srcId="{1F2B0FC9-EBDD-4C9A-AFF7-3ADC7286BA17}" destId="{A657B554-5549-4705-AEBC-3E78977DE15D}" srcOrd="1" destOrd="0" parTransId="{C165255E-7A6E-465F-BCC8-5A545D9ECB45}" sibTransId="{31E32C45-4162-4C02-87FE-6814FEBB45E7}"/>
    <dgm:cxn modelId="{337FB08C-1A0C-4E2B-B7FA-70AAC14EE656}" type="presOf" srcId="{7AAF6B74-4E9C-4996-AAC4-D881F2ABF2A6}" destId="{5680C5FA-9298-494F-8F27-367F953B9A69}" srcOrd="0" destOrd="0" presId="urn:microsoft.com/office/officeart/2005/8/layout/cycle2"/>
    <dgm:cxn modelId="{2AE14D56-53EE-4A51-B901-433782E276FE}" type="presOf" srcId="{6B2856C2-9747-4B15-A71F-9FEB1E3F804B}" destId="{EE218FAF-C4FC-409D-B148-A49AF009FCC3}" srcOrd="0" destOrd="0" presId="urn:microsoft.com/office/officeart/2005/8/layout/cycle2"/>
    <dgm:cxn modelId="{36831D69-BA81-4E58-AE92-E27509BB5574}" type="presOf" srcId="{2A2C86FB-48C0-40A4-9D7F-D81632CC30CE}" destId="{B17ACC51-1806-466A-8602-924E94F36DF0}" srcOrd="0" destOrd="0" presId="urn:microsoft.com/office/officeart/2005/8/layout/cycle2"/>
    <dgm:cxn modelId="{86D12DE4-C53A-48A0-A912-2E2ADCE513F3}" srcId="{1F2B0FC9-EBDD-4C9A-AFF7-3ADC7286BA17}" destId="{6B2856C2-9747-4B15-A71F-9FEB1E3F804B}" srcOrd="5" destOrd="0" parTransId="{F059B35C-22AD-4AB5-86C7-4D308462C51B}" sibTransId="{23D72729-4B8C-476D-8A68-D1F5BD0CDAAD}"/>
    <dgm:cxn modelId="{190D09A7-64E7-4A74-A71C-2CDEAC55ACE5}" srcId="{1F2B0FC9-EBDD-4C9A-AFF7-3ADC7286BA17}" destId="{0A09E7FB-BC00-4E9A-9B41-958244D8F765}" srcOrd="3" destOrd="0" parTransId="{B77D4CB2-8092-4F35-8DA3-692BC002DC31}" sibTransId="{70EBC64D-0B46-4E22-9BF8-5CCAA0F0FF22}"/>
    <dgm:cxn modelId="{1E7CC7B2-C79B-4FE4-BAC7-554A2C3F21B4}" type="presOf" srcId="{31E32C45-4162-4C02-87FE-6814FEBB45E7}" destId="{C49FE7E5-881C-46E9-88A1-215B81A1859E}" srcOrd="1" destOrd="0" presId="urn:microsoft.com/office/officeart/2005/8/layout/cycle2"/>
    <dgm:cxn modelId="{082FA5A8-C2EF-4FFB-97B2-7B3E5DF7CF2C}" type="presOf" srcId="{31E32C45-4162-4C02-87FE-6814FEBB45E7}" destId="{F71CC414-15DF-493F-9BC0-1DB631ED7550}" srcOrd="0" destOrd="0" presId="urn:microsoft.com/office/officeart/2005/8/layout/cycle2"/>
    <dgm:cxn modelId="{4C3060FD-DFB7-4F6A-8ADF-16DB144C71E6}" type="presOf" srcId="{638E8260-85DA-4546-904E-646EEA9E2F12}" destId="{347C40A5-E5FD-465B-85D0-4FE436B4BCE3}" srcOrd="0" destOrd="0" presId="urn:microsoft.com/office/officeart/2005/8/layout/cycle2"/>
    <dgm:cxn modelId="{7092A24E-87CF-4B67-B974-0103977E5CBF}" type="presOf" srcId="{23D72729-4B8C-476D-8A68-D1F5BD0CDAAD}" destId="{C31FF890-73D3-483B-A83C-F6BC614043DC}" srcOrd="0" destOrd="0" presId="urn:microsoft.com/office/officeart/2005/8/layout/cycle2"/>
    <dgm:cxn modelId="{415D5C51-E82C-4CC2-897F-2FE62A5D4EAF}" type="presOf" srcId="{23D72729-4B8C-476D-8A68-D1F5BD0CDAAD}" destId="{56A79732-5A2E-4E2E-94C5-609E28209B45}" srcOrd="1" destOrd="0" presId="urn:microsoft.com/office/officeart/2005/8/layout/cycle2"/>
    <dgm:cxn modelId="{ABF304B3-D9AF-4338-87F8-47020DA0673B}" type="presOf" srcId="{49A8E1E0-32A3-443F-9E1B-1FE365305D0B}" destId="{42D9C8E4-5F65-4619-B76A-365BEF06C984}" srcOrd="1" destOrd="0" presId="urn:microsoft.com/office/officeart/2005/8/layout/cycle2"/>
    <dgm:cxn modelId="{B42F3EFF-36E2-4684-84A4-A69744395AFD}" type="presParOf" srcId="{778E31DC-132E-4A3D-BC9E-3900DE23A7E5}" destId="{B17ACC51-1806-466A-8602-924E94F36DF0}" srcOrd="0" destOrd="0" presId="urn:microsoft.com/office/officeart/2005/8/layout/cycle2"/>
    <dgm:cxn modelId="{86EB724D-5198-430B-A403-0F479C297681}" type="presParOf" srcId="{778E31DC-132E-4A3D-BC9E-3900DE23A7E5}" destId="{AC628119-0700-45B4-88E3-AAAFB3E11C82}" srcOrd="1" destOrd="0" presId="urn:microsoft.com/office/officeart/2005/8/layout/cycle2"/>
    <dgm:cxn modelId="{6366C0A9-3A91-4DF1-9FC4-3153C4927095}" type="presParOf" srcId="{AC628119-0700-45B4-88E3-AAAFB3E11C82}" destId="{F294090C-3699-41EB-9C2F-D7CE919DF75C}" srcOrd="0" destOrd="0" presId="urn:microsoft.com/office/officeart/2005/8/layout/cycle2"/>
    <dgm:cxn modelId="{502D7EEA-6E0E-4846-9B62-0DD92E7F7A38}" type="presParOf" srcId="{778E31DC-132E-4A3D-BC9E-3900DE23A7E5}" destId="{85CBD106-24FB-4B64-9D14-D4E1EDC7981A}" srcOrd="2" destOrd="0" presId="urn:microsoft.com/office/officeart/2005/8/layout/cycle2"/>
    <dgm:cxn modelId="{B9FBF57F-6848-436B-8667-DA25D170419D}" type="presParOf" srcId="{778E31DC-132E-4A3D-BC9E-3900DE23A7E5}" destId="{F71CC414-15DF-493F-9BC0-1DB631ED7550}" srcOrd="3" destOrd="0" presId="urn:microsoft.com/office/officeart/2005/8/layout/cycle2"/>
    <dgm:cxn modelId="{8F350ECA-EF63-43D1-99C0-72F720477DE1}" type="presParOf" srcId="{F71CC414-15DF-493F-9BC0-1DB631ED7550}" destId="{C49FE7E5-881C-46E9-88A1-215B81A1859E}" srcOrd="0" destOrd="0" presId="urn:microsoft.com/office/officeart/2005/8/layout/cycle2"/>
    <dgm:cxn modelId="{39B7D8BF-F0AB-4668-A61F-AB17E50C3346}" type="presParOf" srcId="{778E31DC-132E-4A3D-BC9E-3900DE23A7E5}" destId="{347C40A5-E5FD-465B-85D0-4FE436B4BCE3}" srcOrd="4" destOrd="0" presId="urn:microsoft.com/office/officeart/2005/8/layout/cycle2"/>
    <dgm:cxn modelId="{3A17E1CB-2BE3-4299-9EB7-E26181AF304B}" type="presParOf" srcId="{778E31DC-132E-4A3D-BC9E-3900DE23A7E5}" destId="{4CE1CA1C-7582-4205-919D-3015367541B3}" srcOrd="5" destOrd="0" presId="urn:microsoft.com/office/officeart/2005/8/layout/cycle2"/>
    <dgm:cxn modelId="{6DE09D57-6627-4633-B8E9-E6E9632C6355}" type="presParOf" srcId="{4CE1CA1C-7582-4205-919D-3015367541B3}" destId="{42D9C8E4-5F65-4619-B76A-365BEF06C984}" srcOrd="0" destOrd="0" presId="urn:microsoft.com/office/officeart/2005/8/layout/cycle2"/>
    <dgm:cxn modelId="{06B90819-9011-4E4B-8447-FA0A2D362D03}" type="presParOf" srcId="{778E31DC-132E-4A3D-BC9E-3900DE23A7E5}" destId="{F47394C4-D954-44EA-82DF-DDD775E0E98A}" srcOrd="6" destOrd="0" presId="urn:microsoft.com/office/officeart/2005/8/layout/cycle2"/>
    <dgm:cxn modelId="{23BC1A6E-51D9-4178-84AF-F92EF7FD79DB}" type="presParOf" srcId="{778E31DC-132E-4A3D-BC9E-3900DE23A7E5}" destId="{FA2728B7-A2DF-4B7D-A083-417F5EFD6CAD}" srcOrd="7" destOrd="0" presId="urn:microsoft.com/office/officeart/2005/8/layout/cycle2"/>
    <dgm:cxn modelId="{C897BC50-DA72-4952-ACAB-4121389E1114}" type="presParOf" srcId="{FA2728B7-A2DF-4B7D-A083-417F5EFD6CAD}" destId="{F54DC370-7878-4605-98A7-B68C4D006FE6}" srcOrd="0" destOrd="0" presId="urn:microsoft.com/office/officeart/2005/8/layout/cycle2"/>
    <dgm:cxn modelId="{BC52D9E5-394D-4C1B-A59F-595F1F12CFA4}" type="presParOf" srcId="{778E31DC-132E-4A3D-BC9E-3900DE23A7E5}" destId="{7B6C3850-4E47-4796-B91D-9B329FE6F4B2}" srcOrd="8" destOrd="0" presId="urn:microsoft.com/office/officeart/2005/8/layout/cycle2"/>
    <dgm:cxn modelId="{C4C8F0A1-529E-4A32-A133-43FABE94C1D4}" type="presParOf" srcId="{778E31DC-132E-4A3D-BC9E-3900DE23A7E5}" destId="{5680C5FA-9298-494F-8F27-367F953B9A69}" srcOrd="9" destOrd="0" presId="urn:microsoft.com/office/officeart/2005/8/layout/cycle2"/>
    <dgm:cxn modelId="{701DFF2C-21B8-4B0D-99DB-0FE7217B5844}" type="presParOf" srcId="{5680C5FA-9298-494F-8F27-367F953B9A69}" destId="{8F66AEC1-D2D8-4E04-A641-6301EF62CD5F}" srcOrd="0" destOrd="0" presId="urn:microsoft.com/office/officeart/2005/8/layout/cycle2"/>
    <dgm:cxn modelId="{97C32703-9F75-4717-A18E-A645D46D9C63}" type="presParOf" srcId="{778E31DC-132E-4A3D-BC9E-3900DE23A7E5}" destId="{EE218FAF-C4FC-409D-B148-A49AF009FCC3}" srcOrd="10" destOrd="0" presId="urn:microsoft.com/office/officeart/2005/8/layout/cycle2"/>
    <dgm:cxn modelId="{71F55F1A-B3DC-4E6B-9D6A-118FB8267065}" type="presParOf" srcId="{778E31DC-132E-4A3D-BC9E-3900DE23A7E5}" destId="{C31FF890-73D3-483B-A83C-F6BC614043DC}" srcOrd="11" destOrd="0" presId="urn:microsoft.com/office/officeart/2005/8/layout/cycle2"/>
    <dgm:cxn modelId="{28E1DB9A-42CB-4DEB-9F00-FB18099DD43B}" type="presParOf" srcId="{C31FF890-73D3-483B-A83C-F6BC614043DC}" destId="{56A79732-5A2E-4E2E-94C5-609E28209B45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62635B-E68E-4DF0-B8E1-25E57C3637CF}">
      <dsp:nvSpPr>
        <dsp:cNvPr id="0" name=""/>
        <dsp:cNvSpPr/>
      </dsp:nvSpPr>
      <dsp:spPr>
        <a:xfrm>
          <a:off x="2852114" y="3360"/>
          <a:ext cx="1382371" cy="1382371"/>
        </a:xfrm>
        <a:prstGeom prst="ellipse">
          <a:avLst/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Pretreatment</a:t>
          </a:r>
          <a:endParaRPr lang="en-US" sz="1200" b="1" kern="1200" dirty="0"/>
        </a:p>
      </dsp:txBody>
      <dsp:txXfrm>
        <a:off x="3054558" y="205804"/>
        <a:ext cx="977483" cy="977483"/>
      </dsp:txXfrm>
    </dsp:sp>
    <dsp:sp modelId="{AAF83699-5DC2-4EA0-8ACE-021D24A443D3}">
      <dsp:nvSpPr>
        <dsp:cNvPr id="0" name=""/>
        <dsp:cNvSpPr/>
      </dsp:nvSpPr>
      <dsp:spPr>
        <a:xfrm rot="1800000">
          <a:off x="4249110" y="974596"/>
          <a:ext cx="366591" cy="466550"/>
        </a:xfrm>
        <a:prstGeom prst="rightArrow">
          <a:avLst>
            <a:gd name="adj1" fmla="val 60000"/>
            <a:gd name="adj2" fmla="val 50000"/>
          </a:avLst>
        </a:prstGeom>
        <a:solidFill>
          <a:schemeClr val="dk1"/>
        </a:solidFill>
        <a:ln w="25400" cap="flat" cmpd="sng" algn="ctr">
          <a:solidFill>
            <a:schemeClr val="dk1">
              <a:shade val="50000"/>
            </a:schemeClr>
          </a:solidFill>
          <a:prstDash val="solid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4256477" y="1040412"/>
        <a:ext cx="256614" cy="279930"/>
      </dsp:txXfrm>
    </dsp:sp>
    <dsp:sp modelId="{23A9DBB9-3112-4421-BAFF-1F35E132119C}">
      <dsp:nvSpPr>
        <dsp:cNvPr id="0" name=""/>
        <dsp:cNvSpPr/>
      </dsp:nvSpPr>
      <dsp:spPr>
        <a:xfrm>
          <a:off x="4648298" y="1040387"/>
          <a:ext cx="1382371" cy="1382371"/>
        </a:xfrm>
        <a:prstGeom prst="ellipse">
          <a:avLst/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Processing</a:t>
          </a:r>
          <a:endParaRPr lang="en-US" sz="1200" b="1" kern="1200" dirty="0"/>
        </a:p>
      </dsp:txBody>
      <dsp:txXfrm>
        <a:off x="4850742" y="1242831"/>
        <a:ext cx="977483" cy="977483"/>
      </dsp:txXfrm>
    </dsp:sp>
    <dsp:sp modelId="{E613E063-8E32-4F89-8CE2-8D10EAB8817D}">
      <dsp:nvSpPr>
        <dsp:cNvPr id="0" name=""/>
        <dsp:cNvSpPr/>
      </dsp:nvSpPr>
      <dsp:spPr>
        <a:xfrm rot="5400000">
          <a:off x="5156187" y="2524950"/>
          <a:ext cx="366591" cy="466550"/>
        </a:xfrm>
        <a:prstGeom prst="rightArrow">
          <a:avLst>
            <a:gd name="adj1" fmla="val 60000"/>
            <a:gd name="adj2" fmla="val 50000"/>
          </a:avLst>
        </a:prstGeom>
        <a:solidFill>
          <a:schemeClr val="dk1"/>
        </a:solidFill>
        <a:ln w="25400" cap="flat" cmpd="sng" algn="ctr">
          <a:solidFill>
            <a:schemeClr val="dk1">
              <a:shade val="50000"/>
            </a:schemeClr>
          </a:solidFill>
          <a:prstDash val="solid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5211176" y="2563272"/>
        <a:ext cx="256614" cy="279930"/>
      </dsp:txXfrm>
    </dsp:sp>
    <dsp:sp modelId="{608B306C-947F-4731-B25A-5F3E82B71E3C}">
      <dsp:nvSpPr>
        <dsp:cNvPr id="0" name=""/>
        <dsp:cNvSpPr/>
      </dsp:nvSpPr>
      <dsp:spPr>
        <a:xfrm>
          <a:off x="4648298" y="3114441"/>
          <a:ext cx="1382371" cy="1382371"/>
        </a:xfrm>
        <a:prstGeom prst="ellipse">
          <a:avLst/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Product</a:t>
          </a:r>
          <a:endParaRPr lang="en-US" sz="1200" b="1" kern="1200" dirty="0"/>
        </a:p>
      </dsp:txBody>
      <dsp:txXfrm>
        <a:off x="4850742" y="3316885"/>
        <a:ext cx="977483" cy="977483"/>
      </dsp:txXfrm>
    </dsp:sp>
    <dsp:sp modelId="{D9014C8D-EF1F-466A-94DF-1062A29656E1}">
      <dsp:nvSpPr>
        <dsp:cNvPr id="0" name=""/>
        <dsp:cNvSpPr/>
      </dsp:nvSpPr>
      <dsp:spPr>
        <a:xfrm rot="9000000">
          <a:off x="4267081" y="4085678"/>
          <a:ext cx="366591" cy="466550"/>
        </a:xfrm>
        <a:prstGeom prst="rightArrow">
          <a:avLst>
            <a:gd name="adj1" fmla="val 60000"/>
            <a:gd name="adj2" fmla="val 50000"/>
          </a:avLst>
        </a:prstGeom>
        <a:solidFill>
          <a:schemeClr val="dk1"/>
        </a:solidFill>
        <a:ln w="25400" cap="flat" cmpd="sng" algn="ctr">
          <a:solidFill>
            <a:schemeClr val="dk1">
              <a:shade val="50000"/>
            </a:schemeClr>
          </a:solidFill>
          <a:prstDash val="solid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 rot="10800000">
        <a:off x="4369691" y="4151494"/>
        <a:ext cx="256614" cy="279930"/>
      </dsp:txXfrm>
    </dsp:sp>
    <dsp:sp modelId="{6FA55495-4642-442F-B35B-4453A459D495}">
      <dsp:nvSpPr>
        <dsp:cNvPr id="0" name=""/>
        <dsp:cNvSpPr/>
      </dsp:nvSpPr>
      <dsp:spPr>
        <a:xfrm>
          <a:off x="2852114" y="4151469"/>
          <a:ext cx="1382371" cy="1382371"/>
        </a:xfrm>
        <a:prstGeom prst="ellipse">
          <a:avLst/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Consumers</a:t>
          </a:r>
          <a:endParaRPr lang="en-US" sz="1200" b="1" kern="1200" dirty="0"/>
        </a:p>
      </dsp:txBody>
      <dsp:txXfrm>
        <a:off x="3054558" y="4353913"/>
        <a:ext cx="977483" cy="977483"/>
      </dsp:txXfrm>
    </dsp:sp>
    <dsp:sp modelId="{1F1A8A95-B9FD-4C4E-ADAD-D3F29EDDA77C}">
      <dsp:nvSpPr>
        <dsp:cNvPr id="0" name=""/>
        <dsp:cNvSpPr/>
      </dsp:nvSpPr>
      <dsp:spPr>
        <a:xfrm rot="12600000">
          <a:off x="2470897" y="4096053"/>
          <a:ext cx="366591" cy="466550"/>
        </a:xfrm>
        <a:prstGeom prst="rightArrow">
          <a:avLst>
            <a:gd name="adj1" fmla="val 60000"/>
            <a:gd name="adj2" fmla="val 50000"/>
          </a:avLst>
        </a:prstGeom>
        <a:solidFill>
          <a:schemeClr val="dk1"/>
        </a:solidFill>
        <a:ln w="25400" cap="flat" cmpd="sng" algn="ctr">
          <a:solidFill>
            <a:schemeClr val="dk1">
              <a:shade val="50000"/>
            </a:schemeClr>
          </a:solidFill>
          <a:prstDash val="solid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 rot="10800000">
        <a:off x="2573507" y="4216857"/>
        <a:ext cx="256614" cy="279930"/>
      </dsp:txXfrm>
    </dsp:sp>
    <dsp:sp modelId="{DDA5EF5E-5D31-4EE7-A39D-54CD4F5AA6AB}">
      <dsp:nvSpPr>
        <dsp:cNvPr id="0" name=""/>
        <dsp:cNvSpPr/>
      </dsp:nvSpPr>
      <dsp:spPr>
        <a:xfrm>
          <a:off x="1055930" y="3114441"/>
          <a:ext cx="1382371" cy="1382371"/>
        </a:xfrm>
        <a:prstGeom prst="ellipse">
          <a:avLst/>
        </a:prstGeom>
        <a:gradFill rotWithShape="1">
          <a:gsLst>
            <a:gs pos="0">
              <a:schemeClr val="accent4">
                <a:tint val="50000"/>
                <a:satMod val="300000"/>
              </a:schemeClr>
            </a:gs>
            <a:gs pos="35000">
              <a:schemeClr val="accent4">
                <a:tint val="37000"/>
                <a:satMod val="300000"/>
              </a:schemeClr>
            </a:gs>
            <a:gs pos="100000">
              <a:schemeClr val="accent4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Waste</a:t>
          </a:r>
          <a:endParaRPr lang="en-US" sz="1200" b="1" kern="1200" dirty="0"/>
        </a:p>
      </dsp:txBody>
      <dsp:txXfrm>
        <a:off x="1258374" y="3316885"/>
        <a:ext cx="977483" cy="977483"/>
      </dsp:txXfrm>
    </dsp:sp>
    <dsp:sp modelId="{54C81BC5-727E-4B30-A8F8-3D43BD174B12}">
      <dsp:nvSpPr>
        <dsp:cNvPr id="0" name=""/>
        <dsp:cNvSpPr/>
      </dsp:nvSpPr>
      <dsp:spPr>
        <a:xfrm rot="16200000">
          <a:off x="1563820" y="2545700"/>
          <a:ext cx="366591" cy="466550"/>
        </a:xfrm>
        <a:prstGeom prst="rightArrow">
          <a:avLst>
            <a:gd name="adj1" fmla="val 60000"/>
            <a:gd name="adj2" fmla="val 50000"/>
          </a:avLst>
        </a:prstGeom>
        <a:solidFill>
          <a:schemeClr val="dk1"/>
        </a:solidFill>
        <a:ln w="25400" cap="flat" cmpd="sng" algn="ctr">
          <a:solidFill>
            <a:schemeClr val="dk1">
              <a:shade val="50000"/>
            </a:schemeClr>
          </a:solidFill>
          <a:prstDash val="solid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1618809" y="2693999"/>
        <a:ext cx="256614" cy="279930"/>
      </dsp:txXfrm>
    </dsp:sp>
    <dsp:sp modelId="{BDB50817-1D48-4194-B969-F4A7981E6F90}">
      <dsp:nvSpPr>
        <dsp:cNvPr id="0" name=""/>
        <dsp:cNvSpPr/>
      </dsp:nvSpPr>
      <dsp:spPr>
        <a:xfrm>
          <a:off x="1055930" y="1040387"/>
          <a:ext cx="1382371" cy="1382371"/>
        </a:xfrm>
        <a:prstGeom prst="ellipse">
          <a:avLst/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Raw Materials</a:t>
          </a:r>
          <a:endParaRPr lang="en-US" sz="1200" b="1" kern="1200" dirty="0"/>
        </a:p>
      </dsp:txBody>
      <dsp:txXfrm>
        <a:off x="1258374" y="1242831"/>
        <a:ext cx="977483" cy="977483"/>
      </dsp:txXfrm>
    </dsp:sp>
    <dsp:sp modelId="{4BC861A5-7207-4D60-9BBD-F81E01024366}">
      <dsp:nvSpPr>
        <dsp:cNvPr id="0" name=""/>
        <dsp:cNvSpPr/>
      </dsp:nvSpPr>
      <dsp:spPr>
        <a:xfrm rot="19800000">
          <a:off x="2452926" y="984972"/>
          <a:ext cx="366591" cy="466550"/>
        </a:xfrm>
        <a:prstGeom prst="rightArrow">
          <a:avLst>
            <a:gd name="adj1" fmla="val 60000"/>
            <a:gd name="adj2" fmla="val 50000"/>
          </a:avLst>
        </a:prstGeom>
        <a:solidFill>
          <a:schemeClr val="dk1"/>
        </a:solidFill>
        <a:ln w="25400" cap="flat" cmpd="sng" algn="ctr">
          <a:solidFill>
            <a:schemeClr val="dk1">
              <a:shade val="50000"/>
            </a:schemeClr>
          </a:solidFill>
          <a:prstDash val="solid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2460293" y="1105776"/>
        <a:ext cx="256614" cy="2799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7ACC51-1806-466A-8602-924E94F36DF0}">
      <dsp:nvSpPr>
        <dsp:cNvPr id="0" name=""/>
        <dsp:cNvSpPr/>
      </dsp:nvSpPr>
      <dsp:spPr>
        <a:xfrm>
          <a:off x="1734591" y="932"/>
          <a:ext cx="1102816" cy="1102816"/>
        </a:xfrm>
        <a:prstGeom prst="ellipse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Anaerobic digestion</a:t>
          </a:r>
          <a:endParaRPr lang="en-US" sz="1300" b="1" kern="1200" dirty="0"/>
        </a:p>
      </dsp:txBody>
      <dsp:txXfrm>
        <a:off x="1896095" y="162436"/>
        <a:ext cx="779808" cy="779808"/>
      </dsp:txXfrm>
    </dsp:sp>
    <dsp:sp modelId="{AC628119-0700-45B4-88E3-AAAFB3E11C82}">
      <dsp:nvSpPr>
        <dsp:cNvPr id="0" name=""/>
        <dsp:cNvSpPr/>
      </dsp:nvSpPr>
      <dsp:spPr>
        <a:xfrm rot="1800000">
          <a:off x="2849515" y="776445"/>
          <a:ext cx="293960" cy="372200"/>
        </a:xfrm>
        <a:prstGeom prst="rightArrow">
          <a:avLst>
            <a:gd name="adj1" fmla="val 60000"/>
            <a:gd name="adj2" fmla="val 50000"/>
          </a:avLst>
        </a:prstGeom>
        <a:solidFill>
          <a:schemeClr val="dk1"/>
        </a:solidFill>
        <a:ln w="25400" cap="flat" cmpd="sng" algn="ctr">
          <a:solidFill>
            <a:schemeClr val="dk1">
              <a:shade val="50000"/>
            </a:schemeClr>
          </a:solidFill>
          <a:prstDash val="solid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>
            <a:solidFill>
              <a:schemeClr val="tx1"/>
            </a:solidFill>
          </a:endParaRPr>
        </a:p>
      </dsp:txBody>
      <dsp:txXfrm>
        <a:off x="2855422" y="828838"/>
        <a:ext cx="205772" cy="223320"/>
      </dsp:txXfrm>
    </dsp:sp>
    <dsp:sp modelId="{85CBD106-24FB-4B64-9D14-D4E1EDC7981A}">
      <dsp:nvSpPr>
        <dsp:cNvPr id="0" name=""/>
        <dsp:cNvSpPr/>
      </dsp:nvSpPr>
      <dsp:spPr>
        <a:xfrm>
          <a:off x="3169993" y="829662"/>
          <a:ext cx="1102816" cy="1102816"/>
        </a:xfrm>
        <a:prstGeom prst="ellipse">
          <a:avLst/>
        </a:prstGeom>
        <a:gradFill rotWithShape="1">
          <a:gsLst>
            <a:gs pos="0">
              <a:schemeClr val="accent5">
                <a:shade val="51000"/>
                <a:satMod val="130000"/>
              </a:schemeClr>
            </a:gs>
            <a:gs pos="80000">
              <a:schemeClr val="accent5">
                <a:shade val="93000"/>
                <a:satMod val="130000"/>
              </a:schemeClr>
            </a:gs>
            <a:gs pos="100000">
              <a:schemeClr val="accent5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Sugars and volatile fatty acids</a:t>
          </a:r>
          <a:endParaRPr lang="en-US" sz="1300" b="1" kern="1200" dirty="0"/>
        </a:p>
      </dsp:txBody>
      <dsp:txXfrm>
        <a:off x="3331497" y="991166"/>
        <a:ext cx="779808" cy="779808"/>
      </dsp:txXfrm>
    </dsp:sp>
    <dsp:sp modelId="{F71CC414-15DF-493F-9BC0-1DB631ED7550}">
      <dsp:nvSpPr>
        <dsp:cNvPr id="0" name=""/>
        <dsp:cNvSpPr/>
      </dsp:nvSpPr>
      <dsp:spPr>
        <a:xfrm rot="5400000">
          <a:off x="3574421" y="2015380"/>
          <a:ext cx="293960" cy="372200"/>
        </a:xfrm>
        <a:prstGeom prst="rightArrow">
          <a:avLst>
            <a:gd name="adj1" fmla="val 60000"/>
            <a:gd name="adj2" fmla="val 50000"/>
          </a:avLst>
        </a:prstGeom>
        <a:solidFill>
          <a:schemeClr val="dk1"/>
        </a:solidFill>
        <a:ln w="25400" cap="flat" cmpd="sng" algn="ctr">
          <a:solidFill>
            <a:schemeClr val="dk1">
              <a:shade val="50000"/>
            </a:schemeClr>
          </a:solidFill>
          <a:prstDash val="solid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>
            <a:solidFill>
              <a:schemeClr val="tx1"/>
            </a:solidFill>
          </a:endParaRPr>
        </a:p>
      </dsp:txBody>
      <dsp:txXfrm>
        <a:off x="3618515" y="2045726"/>
        <a:ext cx="205772" cy="223320"/>
      </dsp:txXfrm>
    </dsp:sp>
    <dsp:sp modelId="{347C40A5-E5FD-465B-85D0-4FE436B4BCE3}">
      <dsp:nvSpPr>
        <dsp:cNvPr id="0" name=""/>
        <dsp:cNvSpPr/>
      </dsp:nvSpPr>
      <dsp:spPr>
        <a:xfrm>
          <a:off x="3169993" y="2487121"/>
          <a:ext cx="1102816" cy="1102816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Biogas for electricity and heating</a:t>
          </a:r>
          <a:endParaRPr lang="en-US" sz="1300" b="1" kern="1200" dirty="0"/>
        </a:p>
      </dsp:txBody>
      <dsp:txXfrm>
        <a:off x="3331497" y="2648625"/>
        <a:ext cx="779808" cy="779808"/>
      </dsp:txXfrm>
    </dsp:sp>
    <dsp:sp modelId="{4CE1CA1C-7582-4205-919D-3015367541B3}">
      <dsp:nvSpPr>
        <dsp:cNvPr id="0" name=""/>
        <dsp:cNvSpPr/>
      </dsp:nvSpPr>
      <dsp:spPr>
        <a:xfrm rot="9000000">
          <a:off x="2863925" y="3262634"/>
          <a:ext cx="293960" cy="372200"/>
        </a:xfrm>
        <a:prstGeom prst="rightArrow">
          <a:avLst>
            <a:gd name="adj1" fmla="val 60000"/>
            <a:gd name="adj2" fmla="val 50000"/>
          </a:avLst>
        </a:prstGeom>
        <a:solidFill>
          <a:schemeClr val="dk1"/>
        </a:solidFill>
        <a:ln w="25400" cap="flat" cmpd="sng" algn="ctr">
          <a:solidFill>
            <a:schemeClr val="dk1">
              <a:shade val="50000"/>
            </a:schemeClr>
          </a:solidFill>
          <a:prstDash val="solid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>
            <a:solidFill>
              <a:schemeClr val="tx1"/>
            </a:solidFill>
          </a:endParaRPr>
        </a:p>
      </dsp:txBody>
      <dsp:txXfrm rot="10800000">
        <a:off x="2946206" y="3315027"/>
        <a:ext cx="205772" cy="223320"/>
      </dsp:txXfrm>
    </dsp:sp>
    <dsp:sp modelId="{F47394C4-D954-44EA-82DF-DDD775E0E98A}">
      <dsp:nvSpPr>
        <dsp:cNvPr id="0" name=""/>
        <dsp:cNvSpPr/>
      </dsp:nvSpPr>
      <dsp:spPr>
        <a:xfrm>
          <a:off x="1734591" y="3315851"/>
          <a:ext cx="1102816" cy="1102816"/>
        </a:xfrm>
        <a:prstGeom prst="ellipse">
          <a:avLst/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National Grid,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Household</a:t>
          </a:r>
          <a:endParaRPr lang="en-US" sz="1300" b="1" kern="1200" dirty="0"/>
        </a:p>
      </dsp:txBody>
      <dsp:txXfrm>
        <a:off x="1896095" y="3477355"/>
        <a:ext cx="779808" cy="779808"/>
      </dsp:txXfrm>
    </dsp:sp>
    <dsp:sp modelId="{FA2728B7-A2DF-4B7D-A083-417F5EFD6CAD}">
      <dsp:nvSpPr>
        <dsp:cNvPr id="0" name=""/>
        <dsp:cNvSpPr/>
      </dsp:nvSpPr>
      <dsp:spPr>
        <a:xfrm rot="12600000">
          <a:off x="1428523" y="3270954"/>
          <a:ext cx="293960" cy="372200"/>
        </a:xfrm>
        <a:prstGeom prst="rightArrow">
          <a:avLst>
            <a:gd name="adj1" fmla="val 60000"/>
            <a:gd name="adj2" fmla="val 50000"/>
          </a:avLst>
        </a:prstGeom>
        <a:solidFill>
          <a:schemeClr val="dk1"/>
        </a:solidFill>
        <a:ln w="25400" cap="flat" cmpd="sng" algn="ctr">
          <a:solidFill>
            <a:schemeClr val="dk1">
              <a:shade val="50000"/>
            </a:schemeClr>
          </a:solidFill>
          <a:prstDash val="solid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>
            <a:solidFill>
              <a:schemeClr val="tx1"/>
            </a:solidFill>
          </a:endParaRPr>
        </a:p>
      </dsp:txBody>
      <dsp:txXfrm rot="10800000">
        <a:off x="1510804" y="3367441"/>
        <a:ext cx="205772" cy="223320"/>
      </dsp:txXfrm>
    </dsp:sp>
    <dsp:sp modelId="{7B6C3850-4E47-4796-B91D-9B329FE6F4B2}">
      <dsp:nvSpPr>
        <dsp:cNvPr id="0" name=""/>
        <dsp:cNvSpPr/>
      </dsp:nvSpPr>
      <dsp:spPr>
        <a:xfrm>
          <a:off x="299189" y="2487121"/>
          <a:ext cx="1102816" cy="1102816"/>
        </a:xfrm>
        <a:prstGeom prst="ellipse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Waste</a:t>
          </a:r>
          <a:endParaRPr lang="en-US" sz="1300" b="1" kern="1200" dirty="0"/>
        </a:p>
      </dsp:txBody>
      <dsp:txXfrm>
        <a:off x="460693" y="2648625"/>
        <a:ext cx="779808" cy="779808"/>
      </dsp:txXfrm>
    </dsp:sp>
    <dsp:sp modelId="{5680C5FA-9298-494F-8F27-367F953B9A69}">
      <dsp:nvSpPr>
        <dsp:cNvPr id="0" name=""/>
        <dsp:cNvSpPr/>
      </dsp:nvSpPr>
      <dsp:spPr>
        <a:xfrm rot="16200000">
          <a:off x="703617" y="2032019"/>
          <a:ext cx="293960" cy="372200"/>
        </a:xfrm>
        <a:prstGeom prst="rightArrow">
          <a:avLst>
            <a:gd name="adj1" fmla="val 60000"/>
            <a:gd name="adj2" fmla="val 50000"/>
          </a:avLst>
        </a:prstGeom>
        <a:solidFill>
          <a:schemeClr val="dk1"/>
        </a:solidFill>
        <a:ln w="25400" cap="flat" cmpd="sng" algn="ctr">
          <a:solidFill>
            <a:schemeClr val="dk1">
              <a:shade val="50000"/>
            </a:schemeClr>
          </a:solidFill>
          <a:prstDash val="solid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>
            <a:solidFill>
              <a:schemeClr val="tx1"/>
            </a:solidFill>
          </a:endParaRPr>
        </a:p>
      </dsp:txBody>
      <dsp:txXfrm>
        <a:off x="747711" y="2150553"/>
        <a:ext cx="205772" cy="223320"/>
      </dsp:txXfrm>
    </dsp:sp>
    <dsp:sp modelId="{EE218FAF-C4FC-409D-B148-A49AF009FCC3}">
      <dsp:nvSpPr>
        <dsp:cNvPr id="0" name=""/>
        <dsp:cNvSpPr/>
      </dsp:nvSpPr>
      <dsp:spPr>
        <a:xfrm>
          <a:off x="299189" y="829662"/>
          <a:ext cx="1102816" cy="1102816"/>
        </a:xfrm>
        <a:prstGeom prst="ellipse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Food waste, </a:t>
          </a:r>
          <a:r>
            <a:rPr lang="en-US" sz="1300" b="1" kern="1200" dirty="0" smtClean="0"/>
            <a:t>Cassava</a:t>
          </a:r>
          <a:endParaRPr lang="en-US" sz="1300" b="1" kern="1200" dirty="0"/>
        </a:p>
      </dsp:txBody>
      <dsp:txXfrm>
        <a:off x="460693" y="991166"/>
        <a:ext cx="779808" cy="779808"/>
      </dsp:txXfrm>
    </dsp:sp>
    <dsp:sp modelId="{C31FF890-73D3-483B-A83C-F6BC614043DC}">
      <dsp:nvSpPr>
        <dsp:cNvPr id="0" name=""/>
        <dsp:cNvSpPr/>
      </dsp:nvSpPr>
      <dsp:spPr>
        <a:xfrm rot="19800000">
          <a:off x="1414113" y="784764"/>
          <a:ext cx="293960" cy="372200"/>
        </a:xfrm>
        <a:prstGeom prst="rightArrow">
          <a:avLst>
            <a:gd name="adj1" fmla="val 60000"/>
            <a:gd name="adj2" fmla="val 50000"/>
          </a:avLst>
        </a:prstGeom>
        <a:solidFill>
          <a:schemeClr val="dk1"/>
        </a:solidFill>
        <a:ln w="25400" cap="flat" cmpd="sng" algn="ctr">
          <a:solidFill>
            <a:schemeClr val="dk1">
              <a:shade val="50000"/>
            </a:schemeClr>
          </a:solidFill>
          <a:prstDash val="solid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>
            <a:solidFill>
              <a:schemeClr val="tx1"/>
            </a:solidFill>
          </a:endParaRPr>
        </a:p>
      </dsp:txBody>
      <dsp:txXfrm>
        <a:off x="1420020" y="881251"/>
        <a:ext cx="205772" cy="2233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7ACC51-1806-466A-8602-924E94F36DF0}">
      <dsp:nvSpPr>
        <dsp:cNvPr id="0" name=""/>
        <dsp:cNvSpPr/>
      </dsp:nvSpPr>
      <dsp:spPr>
        <a:xfrm>
          <a:off x="1734591" y="577"/>
          <a:ext cx="1102816" cy="1102816"/>
        </a:xfrm>
        <a:prstGeom prst="ellipse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Pretreatment</a:t>
          </a:r>
          <a:endParaRPr lang="en-US" sz="1000" kern="1200" dirty="0"/>
        </a:p>
      </dsp:txBody>
      <dsp:txXfrm>
        <a:off x="1896095" y="162081"/>
        <a:ext cx="779808" cy="779808"/>
      </dsp:txXfrm>
    </dsp:sp>
    <dsp:sp modelId="{AC628119-0700-45B4-88E3-AAAFB3E11C82}">
      <dsp:nvSpPr>
        <dsp:cNvPr id="0" name=""/>
        <dsp:cNvSpPr/>
      </dsp:nvSpPr>
      <dsp:spPr>
        <a:xfrm rot="1800000">
          <a:off x="2849334" y="775806"/>
          <a:ext cx="293341" cy="372200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dk1">
                <a:shade val="51000"/>
                <a:satMod val="130000"/>
              </a:schemeClr>
            </a:gs>
            <a:gs pos="80000">
              <a:schemeClr val="dk1">
                <a:shade val="93000"/>
                <a:satMod val="130000"/>
              </a:schemeClr>
            </a:gs>
            <a:gs pos="100000">
              <a:schemeClr val="dk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2855229" y="828246"/>
        <a:ext cx="205339" cy="223320"/>
      </dsp:txXfrm>
    </dsp:sp>
    <dsp:sp modelId="{85CBD106-24FB-4B64-9D14-D4E1EDC7981A}">
      <dsp:nvSpPr>
        <dsp:cNvPr id="0" name=""/>
        <dsp:cNvSpPr/>
      </dsp:nvSpPr>
      <dsp:spPr>
        <a:xfrm>
          <a:off x="3168981" y="828722"/>
          <a:ext cx="1102816" cy="1102816"/>
        </a:xfrm>
        <a:prstGeom prst="ellipse">
          <a:avLst/>
        </a:prstGeom>
        <a:gradFill rotWithShape="1">
          <a:gsLst>
            <a:gs pos="0">
              <a:schemeClr val="accent5">
                <a:shade val="51000"/>
                <a:satMod val="130000"/>
              </a:schemeClr>
            </a:gs>
            <a:gs pos="80000">
              <a:schemeClr val="accent5">
                <a:shade val="93000"/>
                <a:satMod val="130000"/>
              </a:schemeClr>
            </a:gs>
            <a:gs pos="100000">
              <a:schemeClr val="accent5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Cellulose, hemicellulose, lignin</a:t>
          </a:r>
          <a:endParaRPr lang="en-US" sz="1000" kern="1200" dirty="0"/>
        </a:p>
      </dsp:txBody>
      <dsp:txXfrm>
        <a:off x="3330485" y="990226"/>
        <a:ext cx="779808" cy="779808"/>
      </dsp:txXfrm>
    </dsp:sp>
    <dsp:sp modelId="{F71CC414-15DF-493F-9BC0-1DB631ED7550}">
      <dsp:nvSpPr>
        <dsp:cNvPr id="0" name=""/>
        <dsp:cNvSpPr/>
      </dsp:nvSpPr>
      <dsp:spPr>
        <a:xfrm rot="5400000">
          <a:off x="3573718" y="2013873"/>
          <a:ext cx="293341" cy="372200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dk1">
                <a:shade val="51000"/>
                <a:satMod val="130000"/>
              </a:schemeClr>
            </a:gs>
            <a:gs pos="80000">
              <a:schemeClr val="dk1">
                <a:shade val="93000"/>
                <a:satMod val="130000"/>
              </a:schemeClr>
            </a:gs>
            <a:gs pos="100000">
              <a:schemeClr val="dk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3617719" y="2044312"/>
        <a:ext cx="205339" cy="223320"/>
      </dsp:txXfrm>
    </dsp:sp>
    <dsp:sp modelId="{347C40A5-E5FD-465B-85D0-4FE436B4BCE3}">
      <dsp:nvSpPr>
        <dsp:cNvPr id="0" name=""/>
        <dsp:cNvSpPr/>
      </dsp:nvSpPr>
      <dsp:spPr>
        <a:xfrm>
          <a:off x="3168981" y="2485013"/>
          <a:ext cx="1102816" cy="1102816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Bioplastic</a:t>
          </a:r>
          <a:endParaRPr lang="en-US" sz="1000" kern="1200" dirty="0"/>
        </a:p>
      </dsp:txBody>
      <dsp:txXfrm>
        <a:off x="3330485" y="2646517"/>
        <a:ext cx="779808" cy="779808"/>
      </dsp:txXfrm>
    </dsp:sp>
    <dsp:sp modelId="{4CE1CA1C-7582-4205-919D-3015367541B3}">
      <dsp:nvSpPr>
        <dsp:cNvPr id="0" name=""/>
        <dsp:cNvSpPr/>
      </dsp:nvSpPr>
      <dsp:spPr>
        <a:xfrm rot="9000000">
          <a:off x="2863714" y="3260242"/>
          <a:ext cx="293341" cy="372200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dk1">
                <a:shade val="51000"/>
                <a:satMod val="130000"/>
              </a:schemeClr>
            </a:gs>
            <a:gs pos="80000">
              <a:schemeClr val="dk1">
                <a:shade val="93000"/>
                <a:satMod val="130000"/>
              </a:schemeClr>
            </a:gs>
            <a:gs pos="100000">
              <a:schemeClr val="dk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 rot="10800000">
        <a:off x="2945821" y="3312682"/>
        <a:ext cx="205339" cy="223320"/>
      </dsp:txXfrm>
    </dsp:sp>
    <dsp:sp modelId="{F47394C4-D954-44EA-82DF-DDD775E0E98A}">
      <dsp:nvSpPr>
        <dsp:cNvPr id="0" name=""/>
        <dsp:cNvSpPr/>
      </dsp:nvSpPr>
      <dsp:spPr>
        <a:xfrm>
          <a:off x="1734591" y="3313158"/>
          <a:ext cx="1102816" cy="1102816"/>
        </a:xfrm>
        <a:prstGeom prst="ellipse">
          <a:avLst/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Household and industries</a:t>
          </a:r>
          <a:endParaRPr lang="en-US" sz="1000" kern="1200" dirty="0"/>
        </a:p>
      </dsp:txBody>
      <dsp:txXfrm>
        <a:off x="1896095" y="3474662"/>
        <a:ext cx="779808" cy="779808"/>
      </dsp:txXfrm>
    </dsp:sp>
    <dsp:sp modelId="{FA2728B7-A2DF-4B7D-A083-417F5EFD6CAD}">
      <dsp:nvSpPr>
        <dsp:cNvPr id="0" name=""/>
        <dsp:cNvSpPr/>
      </dsp:nvSpPr>
      <dsp:spPr>
        <a:xfrm rot="12600000">
          <a:off x="1429324" y="3268544"/>
          <a:ext cx="293341" cy="372200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dk1">
                <a:shade val="51000"/>
                <a:satMod val="130000"/>
              </a:schemeClr>
            </a:gs>
            <a:gs pos="80000">
              <a:schemeClr val="dk1">
                <a:shade val="93000"/>
                <a:satMod val="130000"/>
              </a:schemeClr>
            </a:gs>
            <a:gs pos="100000">
              <a:schemeClr val="dk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 rot="10800000">
        <a:off x="1511431" y="3364985"/>
        <a:ext cx="205339" cy="223320"/>
      </dsp:txXfrm>
    </dsp:sp>
    <dsp:sp modelId="{7B6C3850-4E47-4796-B91D-9B329FE6F4B2}">
      <dsp:nvSpPr>
        <dsp:cNvPr id="0" name=""/>
        <dsp:cNvSpPr/>
      </dsp:nvSpPr>
      <dsp:spPr>
        <a:xfrm>
          <a:off x="300202" y="2485013"/>
          <a:ext cx="1102816" cy="1102816"/>
        </a:xfrm>
        <a:prstGeom prst="ellipse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Waste</a:t>
          </a:r>
          <a:endParaRPr lang="en-US" sz="1000" kern="1200" dirty="0"/>
        </a:p>
      </dsp:txBody>
      <dsp:txXfrm>
        <a:off x="461706" y="2646517"/>
        <a:ext cx="779808" cy="779808"/>
      </dsp:txXfrm>
    </dsp:sp>
    <dsp:sp modelId="{5680C5FA-9298-494F-8F27-367F953B9A69}">
      <dsp:nvSpPr>
        <dsp:cNvPr id="0" name=""/>
        <dsp:cNvSpPr/>
      </dsp:nvSpPr>
      <dsp:spPr>
        <a:xfrm rot="16200000">
          <a:off x="704939" y="2030477"/>
          <a:ext cx="293341" cy="372200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dk1">
                <a:shade val="51000"/>
                <a:satMod val="130000"/>
              </a:schemeClr>
            </a:gs>
            <a:gs pos="80000">
              <a:schemeClr val="dk1">
                <a:shade val="93000"/>
                <a:satMod val="130000"/>
              </a:schemeClr>
            </a:gs>
            <a:gs pos="100000">
              <a:schemeClr val="dk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748940" y="2148918"/>
        <a:ext cx="205339" cy="223320"/>
      </dsp:txXfrm>
    </dsp:sp>
    <dsp:sp modelId="{EE218FAF-C4FC-409D-B148-A49AF009FCC3}">
      <dsp:nvSpPr>
        <dsp:cNvPr id="0" name=""/>
        <dsp:cNvSpPr/>
      </dsp:nvSpPr>
      <dsp:spPr>
        <a:xfrm>
          <a:off x="300202" y="828722"/>
          <a:ext cx="1102816" cy="1102816"/>
        </a:xfrm>
        <a:prstGeom prst="ellipse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Cassava and Sugar Cane</a:t>
          </a:r>
          <a:endParaRPr lang="en-US" sz="1000" kern="1200" dirty="0"/>
        </a:p>
      </dsp:txBody>
      <dsp:txXfrm>
        <a:off x="461706" y="990226"/>
        <a:ext cx="779808" cy="779808"/>
      </dsp:txXfrm>
    </dsp:sp>
    <dsp:sp modelId="{C31FF890-73D3-483B-A83C-F6BC614043DC}">
      <dsp:nvSpPr>
        <dsp:cNvPr id="0" name=""/>
        <dsp:cNvSpPr/>
      </dsp:nvSpPr>
      <dsp:spPr>
        <a:xfrm rot="19800000">
          <a:off x="1414944" y="784108"/>
          <a:ext cx="293341" cy="372200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dk1">
                <a:shade val="51000"/>
                <a:satMod val="130000"/>
              </a:schemeClr>
            </a:gs>
            <a:gs pos="80000">
              <a:schemeClr val="dk1">
                <a:shade val="93000"/>
                <a:satMod val="130000"/>
              </a:schemeClr>
            </a:gs>
            <a:gs pos="100000">
              <a:schemeClr val="dk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1420839" y="880549"/>
        <a:ext cx="205339" cy="2233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BE2667-F582-4D51-8253-2FD3548BF8BC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332493-FB13-4A6E-AE20-B3F7A7836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386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D4FF6-6B95-4236-8696-BB13CD8274F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152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1.png"/><Relationship Id="rId7" Type="http://schemas.microsoft.com/office/2007/relationships/hdphoto" Target="../media/hdphoto1.wdp"/><Relationship Id="rId12" Type="http://schemas.openxmlformats.org/officeDocument/2006/relationships/image" Target="../media/image9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microsoft.com/office/2007/relationships/hdphoto" Target="../media/hdphoto2.wdp"/><Relationship Id="rId5" Type="http://schemas.openxmlformats.org/officeDocument/2006/relationships/image" Target="../media/image33.jp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8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microsoft.com/office/2007/relationships/hdphoto" Target="../media/hdphoto3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jpeg"/><Relationship Id="rId4" Type="http://schemas.openxmlformats.org/officeDocument/2006/relationships/image" Target="../media/image40.png"/><Relationship Id="rId9" Type="http://schemas.openxmlformats.org/officeDocument/2006/relationships/image" Target="../media/image45.jpeg"/><Relationship Id="rId14" Type="http://schemas.openxmlformats.org/officeDocument/2006/relationships/image" Target="../media/image4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1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jpeg"/><Relationship Id="rId3" Type="http://schemas.openxmlformats.org/officeDocument/2006/relationships/diagramLayout" Target="../diagrams/layout2.xml"/><Relationship Id="rId7" Type="http://schemas.openxmlformats.org/officeDocument/2006/relationships/image" Target="../media/image12.png"/><Relationship Id="rId12" Type="http://schemas.openxmlformats.org/officeDocument/2006/relationships/image" Target="../media/image17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openxmlformats.org/officeDocument/2006/relationships/image" Target="../media/image16.jpe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5.jpe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4.jpg"/><Relationship Id="rId1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9.jpeg"/><Relationship Id="rId7" Type="http://schemas.openxmlformats.org/officeDocument/2006/relationships/image" Target="../media/image16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2.png"/><Relationship Id="rId4" Type="http://schemas.openxmlformats.org/officeDocument/2006/relationships/image" Target="../media/image20.png"/><Relationship Id="rId9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5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16.jpeg"/><Relationship Id="rId5" Type="http://schemas.openxmlformats.org/officeDocument/2006/relationships/diagramQuickStyle" Target="../diagrams/quickStyle3.xml"/><Relationship Id="rId15" Type="http://schemas.openxmlformats.org/officeDocument/2006/relationships/image" Target="../media/image27.jpg"/><Relationship Id="rId10" Type="http://schemas.openxmlformats.org/officeDocument/2006/relationships/image" Target="../media/image23.jpeg"/><Relationship Id="rId4" Type="http://schemas.openxmlformats.org/officeDocument/2006/relationships/diagramLayout" Target="../diagrams/layout3.xml"/><Relationship Id="rId9" Type="http://schemas.openxmlformats.org/officeDocument/2006/relationships/image" Target="../media/image9.jpeg"/><Relationship Id="rId1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23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3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817674"/>
            <a:ext cx="9144000" cy="175432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KMUTT’s </a:t>
            </a:r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Capability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Innovations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</a:t>
            </a:r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Circular Economy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-Biogas, </a:t>
            </a:r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Bioplastics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smtClean="0"/>
              <a:t>&amp;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Beverage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 descr="STEAM Platform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6388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64"/>
          <a:stretch/>
        </p:blipFill>
        <p:spPr bwMode="auto">
          <a:xfrm>
            <a:off x="1066800" y="403899"/>
            <a:ext cx="2185447" cy="2122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29200" y="4714328"/>
            <a:ext cx="38481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Mr. </a:t>
            </a:r>
            <a:r>
              <a:rPr lang="en-US" sz="2400" b="1" dirty="0" err="1" smtClean="0"/>
              <a:t>Arslan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Siddique</a:t>
            </a:r>
            <a:endParaRPr lang="en-US" sz="2400" b="1" dirty="0" smtClean="0"/>
          </a:p>
          <a:p>
            <a:r>
              <a:rPr lang="en-US" sz="2400" b="1" dirty="0" smtClean="0"/>
              <a:t>Ms. </a:t>
            </a:r>
            <a:r>
              <a:rPr lang="en-US" sz="2400" b="1" dirty="0" err="1" smtClean="0"/>
              <a:t>Benjarong</a:t>
            </a:r>
            <a:endParaRPr lang="en-US" sz="2400" b="1" dirty="0" smtClean="0"/>
          </a:p>
          <a:p>
            <a:r>
              <a:rPr lang="en-US" i="1" dirty="0" smtClean="0"/>
              <a:t>STEAM platform KMUTT</a:t>
            </a:r>
          </a:p>
          <a:p>
            <a:r>
              <a:rPr lang="en-US" i="1" dirty="0" smtClean="0"/>
              <a:t>Circular Economy (CE)</a:t>
            </a:r>
          </a:p>
        </p:txBody>
      </p:sp>
      <p:pic>
        <p:nvPicPr>
          <p:cNvPr id="6" name="Picture 8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80017"/>
            <a:ext cx="3336383" cy="1797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Image result for sustainable KMUTT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4864877"/>
            <a:ext cx="3800475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78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สี่เหลี่ยมผืนผ้ามุมมน 35"/>
          <p:cNvSpPr/>
          <p:nvPr/>
        </p:nvSpPr>
        <p:spPr>
          <a:xfrm>
            <a:off x="5872955" y="1143000"/>
            <a:ext cx="3018375" cy="311061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prstClr val="white"/>
              </a:solidFill>
            </a:endParaRPr>
          </a:p>
        </p:txBody>
      </p:sp>
      <p:pic>
        <p:nvPicPr>
          <p:cNvPr id="21" name="รูปภาพ 20"/>
          <p:cNvPicPr>
            <a:picLocks noChangeAspect="1"/>
          </p:cNvPicPr>
          <p:nvPr/>
        </p:nvPicPr>
        <p:blipFill rotWithShape="1">
          <a:blip r:embed="rId2"/>
          <a:srcRect l="11854" t="35207" r="39655" b="16793"/>
          <a:stretch/>
        </p:blipFill>
        <p:spPr>
          <a:xfrm>
            <a:off x="178893" y="1711564"/>
            <a:ext cx="1945121" cy="120338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2" name="กล่องข้อความ 21"/>
          <p:cNvSpPr txBox="1"/>
          <p:nvPr/>
        </p:nvSpPr>
        <p:spPr>
          <a:xfrm>
            <a:off x="204982" y="1314959"/>
            <a:ext cx="208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endParaRPr lang="th-TH" sz="1800" dirty="0">
              <a:solidFill>
                <a:srgbClr val="4472C4">
                  <a:lumMod val="50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23" name="กล่องข้อความ 22"/>
          <p:cNvSpPr txBox="1"/>
          <p:nvPr/>
        </p:nvSpPr>
        <p:spPr>
          <a:xfrm>
            <a:off x="47298" y="3034814"/>
            <a:ext cx="2482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Soybean Milk</a:t>
            </a:r>
            <a:endParaRPr lang="th-TH" sz="1800" dirty="0">
              <a:solidFill>
                <a:srgbClr val="4472C4">
                  <a:lumMod val="50000"/>
                </a:srgbClr>
              </a:solidFill>
              <a:latin typeface="Arial" panose="020B0604020202020204" pitchFamily="34" charset="0"/>
            </a:endParaRPr>
          </a:p>
        </p:txBody>
      </p:sp>
      <p:pic>
        <p:nvPicPr>
          <p:cNvPr id="1028" name="Picture 4" descr="Image result for à¸¥à¸¹à¸à¸¨à¸£à¸ªà¸§à¸¢à¹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510615" y="1985831"/>
            <a:ext cx="574359" cy="75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รูปภาพ 24"/>
          <p:cNvPicPr>
            <a:picLocks noChangeAspect="1"/>
          </p:cNvPicPr>
          <p:nvPr/>
        </p:nvPicPr>
        <p:blipFill rotWithShape="1">
          <a:blip r:embed="rId4"/>
          <a:srcRect l="32155" t="20104" r="37586" b="42654"/>
          <a:stretch/>
        </p:blipFill>
        <p:spPr>
          <a:xfrm>
            <a:off x="3370869" y="1812976"/>
            <a:ext cx="1502186" cy="115552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6" name="กล่องข้อความ 25"/>
          <p:cNvSpPr txBox="1"/>
          <p:nvPr/>
        </p:nvSpPr>
        <p:spPr>
          <a:xfrm>
            <a:off x="2868894" y="2967677"/>
            <a:ext cx="2611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Soybean Meal</a:t>
            </a:r>
            <a:endParaRPr lang="th-TH" sz="24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9" name="กล่องข้อความ 28"/>
          <p:cNvSpPr txBox="1"/>
          <p:nvPr/>
        </p:nvSpPr>
        <p:spPr>
          <a:xfrm>
            <a:off x="3038969" y="1366739"/>
            <a:ext cx="208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Bio-waste</a:t>
            </a:r>
            <a:endParaRPr lang="th-TH" sz="1800" dirty="0">
              <a:solidFill>
                <a:srgbClr val="4472C4">
                  <a:lumMod val="50000"/>
                </a:srgbClr>
              </a:solidFill>
              <a:latin typeface="Arial" panose="020B0604020202020204" pitchFamily="34" charset="0"/>
            </a:endParaRPr>
          </a:p>
        </p:txBody>
      </p:sp>
      <p:pic>
        <p:nvPicPr>
          <p:cNvPr id="28" name="รูปภาพ 2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02"/>
          <a:stretch/>
        </p:blipFill>
        <p:spPr>
          <a:xfrm>
            <a:off x="712242" y="4382658"/>
            <a:ext cx="1611089" cy="1297329"/>
          </a:xfrm>
          <a:prstGeom prst="rect">
            <a:avLst/>
          </a:prstGeom>
        </p:spPr>
      </p:pic>
      <p:pic>
        <p:nvPicPr>
          <p:cNvPr id="32" name="Picture 4" descr="Image result for à¸¥à¸¹à¸à¸¨à¸£à¸ªà¸§à¸¢à¹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156059" y="1971875"/>
            <a:ext cx="556446" cy="73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รูปภาพ 30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750" b="77625" l="2344" r="13750"/>
                    </a14:imgEffect>
                  </a14:imgLayer>
                </a14:imgProps>
              </a:ext>
            </a:extLst>
          </a:blip>
          <a:srcRect l="2414" t="35207" r="85819" b="22379"/>
          <a:stretch/>
        </p:blipFill>
        <p:spPr>
          <a:xfrm>
            <a:off x="5952064" y="1233484"/>
            <a:ext cx="1211909" cy="2730124"/>
          </a:xfrm>
          <a:prstGeom prst="rect">
            <a:avLst/>
          </a:prstGeom>
        </p:spPr>
      </p:pic>
      <p:sp>
        <p:nvSpPr>
          <p:cNvPr id="33" name="Rectangle 5"/>
          <p:cNvSpPr>
            <a:spLocks noChangeArrowheads="1"/>
          </p:cNvSpPr>
          <p:nvPr/>
        </p:nvSpPr>
        <p:spPr bwMode="auto">
          <a:xfrm>
            <a:off x="7444307" y="2953042"/>
            <a:ext cx="1544194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rgbClr val="4472C4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 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rgbClr val="4472C4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Alcoholic 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rgbClr val="4472C4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Beverages</a:t>
            </a:r>
            <a:endParaRPr lang="th-TH" sz="1800" dirty="0">
              <a:solidFill>
                <a:srgbClr val="4472C4">
                  <a:lumMod val="75000"/>
                </a:srgbClr>
              </a:solidFill>
              <a:latin typeface="Arial" panose="020B0604020202020204" pitchFamily="34" charset="0"/>
            </a:endParaRPr>
          </a:p>
        </p:txBody>
      </p:sp>
      <p:pic>
        <p:nvPicPr>
          <p:cNvPr id="1033" name="Picture 9" descr="Image result for wine carto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268" y="4884299"/>
            <a:ext cx="1333118" cy="139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Image result for à¸¥à¸¹à¸à¸¨à¸£à¸ªà¸§à¸¢à¹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936" y="4036793"/>
            <a:ext cx="553151" cy="73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5"/>
          <p:cNvSpPr>
            <a:spLocks noChangeArrowheads="1"/>
          </p:cNvSpPr>
          <p:nvPr/>
        </p:nvSpPr>
        <p:spPr bwMode="auto">
          <a:xfrm>
            <a:off x="7893468" y="5830614"/>
            <a:ext cx="824437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Wine</a:t>
            </a:r>
            <a:endParaRPr lang="th-TH" sz="24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pic>
        <p:nvPicPr>
          <p:cNvPr id="41" name="Picture 4" descr="Image result for à¸¥à¸¹à¸à¸¨à¸£à¸ªà¸§à¸¢à¹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96381" y="4944331"/>
            <a:ext cx="553151" cy="73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à¸¥à¸¹à¸à¸¨à¸£à¸ªà¸§à¸¢à¹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288452" y="3521937"/>
            <a:ext cx="553151" cy="73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รูปภาพ 33"/>
          <p:cNvPicPr>
            <a:picLocks noChangeAspect="1"/>
          </p:cNvPicPr>
          <p:nvPr/>
        </p:nvPicPr>
        <p:blipFill rotWithShape="1">
          <a:blip r:embed="rId9"/>
          <a:srcRect l="22069" t="43069" r="60733" b="29000"/>
          <a:stretch/>
        </p:blipFill>
        <p:spPr>
          <a:xfrm>
            <a:off x="248133" y="3474640"/>
            <a:ext cx="840828" cy="853472"/>
          </a:xfrm>
          <a:prstGeom prst="rect">
            <a:avLst/>
          </a:prstGeom>
        </p:spPr>
      </p:pic>
      <p:pic>
        <p:nvPicPr>
          <p:cNvPr id="1035" name="Picture 11" descr="Related image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869" b="96479" l="23667" r="78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080" r="14506"/>
          <a:stretch/>
        </p:blipFill>
        <p:spPr bwMode="auto">
          <a:xfrm>
            <a:off x="3423087" y="4047364"/>
            <a:ext cx="1896234" cy="196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Image result for à¸¥à¸¹à¸à¸¨à¸£à¸ªà¸§à¸¢à¹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530573" y="4944331"/>
            <a:ext cx="553151" cy="73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5"/>
          <p:cNvSpPr>
            <a:spLocks noChangeArrowheads="1"/>
          </p:cNvSpPr>
          <p:nvPr/>
        </p:nvSpPr>
        <p:spPr bwMode="auto">
          <a:xfrm>
            <a:off x="3678096" y="6173107"/>
            <a:ext cx="1377184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</a:rPr>
              <a:t>Consumer</a:t>
            </a:r>
            <a:endParaRPr lang="th-TH" sz="1800" dirty="0">
              <a:solidFill>
                <a:srgbClr val="4472C4">
                  <a:lumMod val="50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48" name="Rectangle 5"/>
          <p:cNvSpPr>
            <a:spLocks noChangeArrowheads="1"/>
          </p:cNvSpPr>
          <p:nvPr/>
        </p:nvSpPr>
        <p:spPr bwMode="auto">
          <a:xfrm>
            <a:off x="807433" y="5794251"/>
            <a:ext cx="1377184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</a:rPr>
              <a:t>Manure</a:t>
            </a:r>
            <a:endParaRPr lang="th-TH" sz="1800" dirty="0">
              <a:solidFill>
                <a:srgbClr val="4472C4">
                  <a:lumMod val="50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38" name="กล่องข้อความ 37"/>
          <p:cNvSpPr txBox="1"/>
          <p:nvPr/>
        </p:nvSpPr>
        <p:spPr>
          <a:xfrm>
            <a:off x="7100329" y="1812976"/>
            <a:ext cx="19969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produce?</a:t>
            </a:r>
            <a:endParaRPr lang="th-TH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pic>
        <p:nvPicPr>
          <p:cNvPr id="35" name="Picture 6" descr="Image result for KMUTT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7"/>
            <a:ext cx="573049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1066799" y="162580"/>
            <a:ext cx="6033529" cy="5232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Circular </a:t>
            </a:r>
            <a:r>
              <a:rPr lang="en-US" sz="2800" b="1" dirty="0" smtClean="0">
                <a:solidFill>
                  <a:srgbClr val="FF0000"/>
                </a:solidFill>
              </a:rPr>
              <a:t>Economy-Food and Beverage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06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รูปภาพ 30"/>
          <p:cNvPicPr>
            <a:picLocks noChangeAspect="1"/>
          </p:cNvPicPr>
          <p:nvPr/>
        </p:nvPicPr>
        <p:blipFill rotWithShape="1">
          <a:blip r:embed="rId2"/>
          <a:srcRect b="6912"/>
          <a:stretch/>
        </p:blipFill>
        <p:spPr>
          <a:xfrm>
            <a:off x="5139143" y="760508"/>
            <a:ext cx="3806483" cy="1838971"/>
          </a:xfrm>
          <a:prstGeom prst="rect">
            <a:avLst/>
          </a:prstGeom>
        </p:spPr>
      </p:pic>
      <p:sp>
        <p:nvSpPr>
          <p:cNvPr id="19" name="สี่เหลี่ยมผืนผ้ามุมมน 18"/>
          <p:cNvSpPr/>
          <p:nvPr/>
        </p:nvSpPr>
        <p:spPr>
          <a:xfrm>
            <a:off x="200835" y="1037576"/>
            <a:ext cx="4130533" cy="191025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prstClr val="white"/>
              </a:solidFill>
            </a:endParaRPr>
          </a:p>
        </p:txBody>
      </p:sp>
      <p:sp>
        <p:nvSpPr>
          <p:cNvPr id="15" name="สี่เหลี่ยมผืนผ้ามุมมน 14"/>
          <p:cNvSpPr/>
          <p:nvPr/>
        </p:nvSpPr>
        <p:spPr>
          <a:xfrm>
            <a:off x="445313" y="1412465"/>
            <a:ext cx="2321949" cy="14304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prstClr val="white"/>
              </a:solidFill>
            </a:endParaRPr>
          </a:p>
        </p:txBody>
      </p:sp>
      <p:pic>
        <p:nvPicPr>
          <p:cNvPr id="14" name="รูปภาพ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14" y="1520753"/>
            <a:ext cx="3622868" cy="1190262"/>
          </a:xfrm>
          <a:prstGeom prst="rect">
            <a:avLst/>
          </a:prstGeom>
        </p:spPr>
      </p:pic>
      <p:sp>
        <p:nvSpPr>
          <p:cNvPr id="16" name="กล่องข้อความ 15"/>
          <p:cNvSpPr txBox="1"/>
          <p:nvPr/>
        </p:nvSpPr>
        <p:spPr>
          <a:xfrm>
            <a:off x="1227976" y="1090441"/>
            <a:ext cx="14731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ED7D31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Fermentation</a:t>
            </a:r>
            <a:endParaRPr lang="th-TH" sz="1600" b="1" dirty="0">
              <a:solidFill>
                <a:srgbClr val="ED7D31">
                  <a:lumMod val="75000"/>
                </a:srgbClr>
              </a:solidFill>
              <a:latin typeface="Arial" panose="020B0604020202020204" pitchFamily="34" charset="0"/>
            </a:endParaRPr>
          </a:p>
        </p:txBody>
      </p:sp>
      <p:pic>
        <p:nvPicPr>
          <p:cNvPr id="17" name="รูปภาพ 16"/>
          <p:cNvPicPr>
            <a:picLocks noChangeAspect="1"/>
          </p:cNvPicPr>
          <p:nvPr/>
        </p:nvPicPr>
        <p:blipFill rotWithShape="1">
          <a:blip r:embed="rId4"/>
          <a:srcRect l="29178" t="51895" r="39934" b="21737"/>
          <a:stretch/>
        </p:blipFill>
        <p:spPr>
          <a:xfrm>
            <a:off x="4912898" y="4691079"/>
            <a:ext cx="4151577" cy="2215059"/>
          </a:xfrm>
          <a:prstGeom prst="rect">
            <a:avLst/>
          </a:prstGeom>
        </p:spPr>
      </p:pic>
      <p:sp>
        <p:nvSpPr>
          <p:cNvPr id="20" name="กล่องข้อความ 19"/>
          <p:cNvSpPr txBox="1"/>
          <p:nvPr/>
        </p:nvSpPr>
        <p:spPr>
          <a:xfrm>
            <a:off x="2052354" y="700821"/>
            <a:ext cx="2213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process</a:t>
            </a:r>
            <a:endParaRPr lang="th-TH" sz="1600" b="1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1" name="กล่องข้อความ 20"/>
          <p:cNvSpPr txBox="1"/>
          <p:nvPr/>
        </p:nvSpPr>
        <p:spPr>
          <a:xfrm>
            <a:off x="5289498" y="4152089"/>
            <a:ext cx="3420234" cy="5847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food engineering, </a:t>
            </a:r>
          </a:p>
          <a:p>
            <a:pPr algn="ctr"/>
            <a:r>
              <a:rPr lang="en-US" sz="1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faculty of engineering</a:t>
            </a:r>
            <a:endParaRPr lang="th-TH" sz="16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23" name="ลูกศรเชื่อมต่อแบบตรง 22"/>
          <p:cNvCxnSpPr/>
          <p:nvPr/>
        </p:nvCxnSpPr>
        <p:spPr>
          <a:xfrm>
            <a:off x="6411696" y="4717742"/>
            <a:ext cx="0" cy="275483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รูปภาพ 23"/>
          <p:cNvPicPr>
            <a:picLocks noChangeAspect="1"/>
          </p:cNvPicPr>
          <p:nvPr/>
        </p:nvPicPr>
        <p:blipFill rotWithShape="1">
          <a:blip r:embed="rId5"/>
          <a:srcRect l="31738" t="46776" r="49061" b="16996"/>
          <a:stretch/>
        </p:blipFill>
        <p:spPr>
          <a:xfrm>
            <a:off x="7916783" y="2683048"/>
            <a:ext cx="806116" cy="950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à¸à¸£.à¸à¸ à¸²à¸à¸£ à¹à¸à¸µà¹à¸¢à¸§à¸à¸²à¸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63"/>
          <a:stretch/>
        </p:blipFill>
        <p:spPr bwMode="auto">
          <a:xfrm>
            <a:off x="5320897" y="2672876"/>
            <a:ext cx="767622" cy="972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กล่องข้อความ 24"/>
          <p:cNvSpPr txBox="1"/>
          <p:nvPr/>
        </p:nvSpPr>
        <p:spPr>
          <a:xfrm>
            <a:off x="4549614" y="3698484"/>
            <a:ext cx="23342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Assoc. Prof. </a:t>
            </a:r>
          </a:p>
          <a:p>
            <a:pPr algn="ctr"/>
            <a:r>
              <a:rPr lang="en-US" sz="10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Naphaporn</a:t>
            </a:r>
            <a:r>
              <a:rPr lang="en-US" sz="1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Chiewchan</a:t>
            </a:r>
            <a:r>
              <a:rPr lang="en-US" sz="1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th-TH" sz="1000" b="1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6" name="กล่องข้อความ 25"/>
          <p:cNvSpPr txBox="1"/>
          <p:nvPr/>
        </p:nvSpPr>
        <p:spPr>
          <a:xfrm>
            <a:off x="5914551" y="3697460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Asst. Prof. </a:t>
            </a:r>
          </a:p>
          <a:p>
            <a:pPr algn="ctr"/>
            <a:r>
              <a:rPr lang="en-US" sz="10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Suvaluk</a:t>
            </a:r>
            <a:r>
              <a:rPr lang="en-US" sz="1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Asavasanti</a:t>
            </a:r>
            <a:endParaRPr lang="en-US" sz="10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กล่องข้อความ 26"/>
          <p:cNvSpPr txBox="1"/>
          <p:nvPr/>
        </p:nvSpPr>
        <p:spPr>
          <a:xfrm>
            <a:off x="7540901" y="3706939"/>
            <a:ext cx="1651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Ms.</a:t>
            </a:r>
          </a:p>
          <a:p>
            <a:pPr algn="ctr"/>
            <a:r>
              <a:rPr lang="en-US" sz="10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Panasaya</a:t>
            </a:r>
            <a:r>
              <a:rPr lang="en-US" sz="1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Boonruang</a:t>
            </a:r>
            <a:endParaRPr lang="th-TH" sz="1000" b="1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28" name="รูปภาพ 27"/>
          <p:cNvPicPr>
            <a:picLocks noChangeAspect="1"/>
          </p:cNvPicPr>
          <p:nvPr/>
        </p:nvPicPr>
        <p:blipFill rotWithShape="1">
          <a:blip r:embed="rId7"/>
          <a:srcRect l="16584" t="6456" r="14337" b="14377"/>
          <a:stretch/>
        </p:blipFill>
        <p:spPr>
          <a:xfrm>
            <a:off x="6608815" y="2683044"/>
            <a:ext cx="842210" cy="965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 descr="Image result for à¸£à¸¹à¸à¹à¸à¸£à¸·à¹à¸­à¸à¸à¸´à¸ carto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29432" y="1945230"/>
            <a:ext cx="1139081" cy="113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กล่องข้อความ 28"/>
          <p:cNvSpPr txBox="1"/>
          <p:nvPr/>
        </p:nvSpPr>
        <p:spPr>
          <a:xfrm>
            <a:off x="4781104" y="2074916"/>
            <a:ext cx="41417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Food microbiology laboratory, </a:t>
            </a:r>
          </a:p>
          <a:p>
            <a:pPr algn="r"/>
            <a:r>
              <a:rPr lang="en-US" sz="1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food science department faculty of Agriculture </a:t>
            </a:r>
          </a:p>
          <a:p>
            <a:pPr algn="r"/>
            <a:r>
              <a:rPr lang="en-US" sz="1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National </a:t>
            </a:r>
            <a:r>
              <a:rPr lang="en-US" sz="10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Pingtung</a:t>
            </a:r>
            <a:r>
              <a:rPr lang="en-US" sz="1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University of Science and Technology</a:t>
            </a:r>
            <a:endParaRPr lang="th-TH" sz="1000" b="1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0" name="กล่องข้อความ 29"/>
          <p:cNvSpPr txBox="1"/>
          <p:nvPr/>
        </p:nvSpPr>
        <p:spPr>
          <a:xfrm>
            <a:off x="5300393" y="2018256"/>
            <a:ext cx="1617216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Prof.Dr</a:t>
            </a:r>
            <a:r>
              <a:rPr lang="en-US" sz="1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Chiu-Hsia Chiu</a:t>
            </a:r>
            <a:endParaRPr lang="th-TH" sz="1000" b="1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1030" name="Picture 6" descr="http://fswww.npust.edu.tw/ezfiles/58/1058/img/498/276741598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154" y="842419"/>
            <a:ext cx="886482" cy="1079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" name="รูปแบบอิสระ 1023"/>
          <p:cNvSpPr/>
          <p:nvPr/>
        </p:nvSpPr>
        <p:spPr>
          <a:xfrm>
            <a:off x="4708480" y="2947920"/>
            <a:ext cx="545911" cy="2183642"/>
          </a:xfrm>
          <a:custGeom>
            <a:avLst/>
            <a:gdLst>
              <a:gd name="connsiteX0" fmla="*/ 545911 w 545911"/>
              <a:gd name="connsiteY0" fmla="*/ 2183642 h 2183642"/>
              <a:gd name="connsiteX1" fmla="*/ 477672 w 545911"/>
              <a:gd name="connsiteY1" fmla="*/ 2129051 h 2183642"/>
              <a:gd name="connsiteX2" fmla="*/ 409433 w 545911"/>
              <a:gd name="connsiteY2" fmla="*/ 2006221 h 2183642"/>
              <a:gd name="connsiteX3" fmla="*/ 382138 w 545911"/>
              <a:gd name="connsiteY3" fmla="*/ 1965277 h 2183642"/>
              <a:gd name="connsiteX4" fmla="*/ 395786 w 545911"/>
              <a:gd name="connsiteY4" fmla="*/ 1815152 h 2183642"/>
              <a:gd name="connsiteX5" fmla="*/ 436729 w 545911"/>
              <a:gd name="connsiteY5" fmla="*/ 1787856 h 2183642"/>
              <a:gd name="connsiteX6" fmla="*/ 477672 w 545911"/>
              <a:gd name="connsiteY6" fmla="*/ 1869743 h 2183642"/>
              <a:gd name="connsiteX7" fmla="*/ 464024 w 545911"/>
              <a:gd name="connsiteY7" fmla="*/ 1951630 h 2183642"/>
              <a:gd name="connsiteX8" fmla="*/ 423081 w 545911"/>
              <a:gd name="connsiteY8" fmla="*/ 1965277 h 2183642"/>
              <a:gd name="connsiteX9" fmla="*/ 382138 w 545911"/>
              <a:gd name="connsiteY9" fmla="*/ 1992573 h 2183642"/>
              <a:gd name="connsiteX10" fmla="*/ 272956 w 545911"/>
              <a:gd name="connsiteY10" fmla="*/ 1965277 h 2183642"/>
              <a:gd name="connsiteX11" fmla="*/ 245660 w 545911"/>
              <a:gd name="connsiteY11" fmla="*/ 1924334 h 2183642"/>
              <a:gd name="connsiteX12" fmla="*/ 218365 w 545911"/>
              <a:gd name="connsiteY12" fmla="*/ 1842448 h 2183642"/>
              <a:gd name="connsiteX13" fmla="*/ 204717 w 545911"/>
              <a:gd name="connsiteY13" fmla="*/ 1678674 h 2183642"/>
              <a:gd name="connsiteX14" fmla="*/ 177421 w 545911"/>
              <a:gd name="connsiteY14" fmla="*/ 1596788 h 2183642"/>
              <a:gd name="connsiteX15" fmla="*/ 204717 w 545911"/>
              <a:gd name="connsiteY15" fmla="*/ 1105468 h 2183642"/>
              <a:gd name="connsiteX16" fmla="*/ 245660 w 545911"/>
              <a:gd name="connsiteY16" fmla="*/ 968991 h 2183642"/>
              <a:gd name="connsiteX17" fmla="*/ 259308 w 545911"/>
              <a:gd name="connsiteY17" fmla="*/ 928048 h 2183642"/>
              <a:gd name="connsiteX18" fmla="*/ 272956 w 545911"/>
              <a:gd name="connsiteY18" fmla="*/ 846161 h 2183642"/>
              <a:gd name="connsiteX19" fmla="*/ 286603 w 545911"/>
              <a:gd name="connsiteY19" fmla="*/ 791570 h 2183642"/>
              <a:gd name="connsiteX20" fmla="*/ 300251 w 545911"/>
              <a:gd name="connsiteY20" fmla="*/ 682388 h 2183642"/>
              <a:gd name="connsiteX21" fmla="*/ 259308 w 545911"/>
              <a:gd name="connsiteY21" fmla="*/ 313898 h 2183642"/>
              <a:gd name="connsiteX22" fmla="*/ 218365 w 545911"/>
              <a:gd name="connsiteY22" fmla="*/ 232012 h 2183642"/>
              <a:gd name="connsiteX23" fmla="*/ 136478 w 545911"/>
              <a:gd name="connsiteY23" fmla="*/ 177421 h 2183642"/>
              <a:gd name="connsiteX24" fmla="*/ 27296 w 545911"/>
              <a:gd name="connsiteY24" fmla="*/ 232012 h 2183642"/>
              <a:gd name="connsiteX25" fmla="*/ 0 w 545911"/>
              <a:gd name="connsiteY25" fmla="*/ 313898 h 2183642"/>
              <a:gd name="connsiteX26" fmla="*/ 68239 w 545911"/>
              <a:gd name="connsiteY26" fmla="*/ 382137 h 2183642"/>
              <a:gd name="connsiteX27" fmla="*/ 95535 w 545911"/>
              <a:gd name="connsiteY27" fmla="*/ 300251 h 2183642"/>
              <a:gd name="connsiteX28" fmla="*/ 109183 w 545911"/>
              <a:gd name="connsiteY28" fmla="*/ 259307 h 2183642"/>
              <a:gd name="connsiteX29" fmla="*/ 95535 w 545911"/>
              <a:gd name="connsiteY29" fmla="*/ 40943 h 2183642"/>
              <a:gd name="connsiteX30" fmla="*/ 81887 w 545911"/>
              <a:gd name="connsiteY30" fmla="*/ 0 h 218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45911" h="2183642">
                <a:moveTo>
                  <a:pt x="545911" y="2183642"/>
                </a:moveTo>
                <a:cubicBezTo>
                  <a:pt x="523165" y="2165445"/>
                  <a:pt x="497159" y="2150703"/>
                  <a:pt x="477672" y="2129051"/>
                </a:cubicBezTo>
                <a:cubicBezTo>
                  <a:pt x="380857" y="2021478"/>
                  <a:pt x="448472" y="2084301"/>
                  <a:pt x="409433" y="2006221"/>
                </a:cubicBezTo>
                <a:cubicBezTo>
                  <a:pt x="402098" y="1991550"/>
                  <a:pt x="391236" y="1978925"/>
                  <a:pt x="382138" y="1965277"/>
                </a:cubicBezTo>
                <a:cubicBezTo>
                  <a:pt x="386687" y="1915235"/>
                  <a:pt x="381009" y="1863178"/>
                  <a:pt x="395786" y="1815152"/>
                </a:cubicBezTo>
                <a:cubicBezTo>
                  <a:pt x="400610" y="1799475"/>
                  <a:pt x="420645" y="1784639"/>
                  <a:pt x="436729" y="1787856"/>
                </a:cubicBezTo>
                <a:cubicBezTo>
                  <a:pt x="455625" y="1791635"/>
                  <a:pt x="473202" y="1856333"/>
                  <a:pt x="477672" y="1869743"/>
                </a:cubicBezTo>
                <a:cubicBezTo>
                  <a:pt x="473123" y="1897039"/>
                  <a:pt x="477753" y="1927604"/>
                  <a:pt x="464024" y="1951630"/>
                </a:cubicBezTo>
                <a:cubicBezTo>
                  <a:pt x="456887" y="1964120"/>
                  <a:pt x="435948" y="1958843"/>
                  <a:pt x="423081" y="1965277"/>
                </a:cubicBezTo>
                <a:cubicBezTo>
                  <a:pt x="408410" y="1972612"/>
                  <a:pt x="395786" y="1983474"/>
                  <a:pt x="382138" y="1992573"/>
                </a:cubicBezTo>
                <a:cubicBezTo>
                  <a:pt x="378739" y="1991893"/>
                  <a:pt x="286945" y="1976469"/>
                  <a:pt x="272956" y="1965277"/>
                </a:cubicBezTo>
                <a:cubicBezTo>
                  <a:pt x="260148" y="1955030"/>
                  <a:pt x="252322" y="1939323"/>
                  <a:pt x="245660" y="1924334"/>
                </a:cubicBezTo>
                <a:cubicBezTo>
                  <a:pt x="233975" y="1898042"/>
                  <a:pt x="218365" y="1842448"/>
                  <a:pt x="218365" y="1842448"/>
                </a:cubicBezTo>
                <a:cubicBezTo>
                  <a:pt x="213816" y="1787857"/>
                  <a:pt x="213723" y="1732709"/>
                  <a:pt x="204717" y="1678674"/>
                </a:cubicBezTo>
                <a:cubicBezTo>
                  <a:pt x="199987" y="1650294"/>
                  <a:pt x="177421" y="1596788"/>
                  <a:pt x="177421" y="1596788"/>
                </a:cubicBezTo>
                <a:cubicBezTo>
                  <a:pt x="181424" y="1508716"/>
                  <a:pt x="191926" y="1220589"/>
                  <a:pt x="204717" y="1105468"/>
                </a:cubicBezTo>
                <a:cubicBezTo>
                  <a:pt x="208154" y="1074532"/>
                  <a:pt x="238800" y="989571"/>
                  <a:pt x="245660" y="968991"/>
                </a:cubicBezTo>
                <a:lnTo>
                  <a:pt x="259308" y="928048"/>
                </a:lnTo>
                <a:cubicBezTo>
                  <a:pt x="263857" y="900752"/>
                  <a:pt x="267529" y="873296"/>
                  <a:pt x="272956" y="846161"/>
                </a:cubicBezTo>
                <a:cubicBezTo>
                  <a:pt x="276634" y="827768"/>
                  <a:pt x="283519" y="810072"/>
                  <a:pt x="286603" y="791570"/>
                </a:cubicBezTo>
                <a:cubicBezTo>
                  <a:pt x="292633" y="755392"/>
                  <a:pt x="295702" y="718782"/>
                  <a:pt x="300251" y="682388"/>
                </a:cubicBezTo>
                <a:cubicBezTo>
                  <a:pt x="285235" y="367056"/>
                  <a:pt x="316847" y="486516"/>
                  <a:pt x="259308" y="313898"/>
                </a:cubicBezTo>
                <a:cubicBezTo>
                  <a:pt x="249574" y="284694"/>
                  <a:pt x="243264" y="253798"/>
                  <a:pt x="218365" y="232012"/>
                </a:cubicBezTo>
                <a:cubicBezTo>
                  <a:pt x="193677" y="210410"/>
                  <a:pt x="136478" y="177421"/>
                  <a:pt x="136478" y="177421"/>
                </a:cubicBezTo>
                <a:cubicBezTo>
                  <a:pt x="64311" y="189448"/>
                  <a:pt x="54590" y="170602"/>
                  <a:pt x="27296" y="232012"/>
                </a:cubicBezTo>
                <a:cubicBezTo>
                  <a:pt x="15610" y="258304"/>
                  <a:pt x="0" y="313898"/>
                  <a:pt x="0" y="313898"/>
                </a:cubicBezTo>
                <a:cubicBezTo>
                  <a:pt x="1365" y="322085"/>
                  <a:pt x="-2782" y="464994"/>
                  <a:pt x="68239" y="382137"/>
                </a:cubicBezTo>
                <a:cubicBezTo>
                  <a:pt x="86964" y="360292"/>
                  <a:pt x="86436" y="327546"/>
                  <a:pt x="95535" y="300251"/>
                </a:cubicBezTo>
                <a:lnTo>
                  <a:pt x="109183" y="259307"/>
                </a:lnTo>
                <a:cubicBezTo>
                  <a:pt x="104634" y="186519"/>
                  <a:pt x="103170" y="113472"/>
                  <a:pt x="95535" y="40943"/>
                </a:cubicBezTo>
                <a:cubicBezTo>
                  <a:pt x="94029" y="26636"/>
                  <a:pt x="81887" y="0"/>
                  <a:pt x="81887" y="0"/>
                </a:cubicBezTo>
              </a:path>
            </a:pathLst>
          </a:cu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prstClr val="white"/>
              </a:solidFill>
            </a:endParaRPr>
          </a:p>
        </p:txBody>
      </p:sp>
      <p:cxnSp>
        <p:nvCxnSpPr>
          <p:cNvPr id="1027" name="ตัวเชื่อมต่อตรง 1026"/>
          <p:cNvCxnSpPr/>
          <p:nvPr/>
        </p:nvCxnSpPr>
        <p:spPr>
          <a:xfrm>
            <a:off x="1765748" y="1785012"/>
            <a:ext cx="608962" cy="70742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ตัวเชื่อมต่อตรง 1030"/>
          <p:cNvCxnSpPr/>
          <p:nvPr/>
        </p:nvCxnSpPr>
        <p:spPr>
          <a:xfrm flipV="1">
            <a:off x="1779396" y="1751019"/>
            <a:ext cx="458430" cy="80413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สี่เหลี่ยมผืนผ้า 1031"/>
          <p:cNvSpPr/>
          <p:nvPr/>
        </p:nvSpPr>
        <p:spPr>
          <a:xfrm rot="21129374">
            <a:off x="545886" y="1968328"/>
            <a:ext cx="723864" cy="2374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fruit</a:t>
            </a:r>
            <a:endParaRPr lang="th-TH" sz="1600" b="1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33" name="กล่องข้อความ 1032"/>
          <p:cNvSpPr txBox="1"/>
          <p:nvPr/>
        </p:nvSpPr>
        <p:spPr>
          <a:xfrm>
            <a:off x="153234" y="3099622"/>
            <a:ext cx="3726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Synthesis: </a:t>
            </a:r>
            <a:r>
              <a:rPr lang="en-US" sz="2000" b="1" i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Cyberlindnera</a:t>
            </a:r>
            <a:r>
              <a:rPr lang="en-US" sz="20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sp.</a:t>
            </a:r>
            <a:r>
              <a:rPr lang="en-US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th-TH" sz="2000" b="1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34" name="กล่องข้อความ 1033"/>
          <p:cNvSpPr txBox="1"/>
          <p:nvPr/>
        </p:nvSpPr>
        <p:spPr>
          <a:xfrm>
            <a:off x="157383" y="3492299"/>
            <a:ext cx="3253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sz="2000" i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Desmos</a:t>
            </a:r>
            <a:r>
              <a:rPr lang="en-US" sz="20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chinensis</a:t>
            </a:r>
            <a:endParaRPr lang="th-TH" sz="20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1035" name="Picture 8" descr="Image result for à¸à¸­à¸à¸ªà¸²à¸¢à¸«à¸¢à¸¸à¸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471" y="3111638"/>
            <a:ext cx="787465" cy="57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0" descr="Image result for à¸£à¸¹à¸à¸¥à¸¹à¸à¸¨à¸£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1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883386">
            <a:off x="1653141" y="2255243"/>
            <a:ext cx="1016052" cy="101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สี่เหลี่ยมผืนผ้า 45"/>
          <p:cNvSpPr/>
          <p:nvPr/>
        </p:nvSpPr>
        <p:spPr>
          <a:xfrm rot="21129374">
            <a:off x="538749" y="2289772"/>
            <a:ext cx="890679" cy="530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Soybean Meal</a:t>
            </a:r>
            <a:endParaRPr lang="th-TH" sz="1200" b="1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38" name="กล่องข้อความ 1037"/>
          <p:cNvSpPr txBox="1"/>
          <p:nvPr/>
        </p:nvSpPr>
        <p:spPr>
          <a:xfrm>
            <a:off x="146244" y="4381840"/>
            <a:ext cx="1776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4472C4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Carbohydrate</a:t>
            </a:r>
            <a:endParaRPr lang="th-TH" sz="2000" dirty="0">
              <a:solidFill>
                <a:srgbClr val="4472C4">
                  <a:lumMod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48" name="กล่องข้อความ 47"/>
          <p:cNvSpPr txBox="1"/>
          <p:nvPr/>
        </p:nvSpPr>
        <p:spPr>
          <a:xfrm>
            <a:off x="178336" y="4888707"/>
            <a:ext cx="2173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4472C4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Protein</a:t>
            </a:r>
            <a:endParaRPr lang="th-TH" sz="2000" dirty="0">
              <a:solidFill>
                <a:srgbClr val="4472C4">
                  <a:lumMod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49" name="กล่องข้อความ 48"/>
          <p:cNvSpPr txBox="1"/>
          <p:nvPr/>
        </p:nvSpPr>
        <p:spPr>
          <a:xfrm>
            <a:off x="174808" y="5380030"/>
            <a:ext cx="2173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4472C4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Lipid</a:t>
            </a:r>
            <a:endParaRPr lang="th-TH" sz="2000" dirty="0">
              <a:solidFill>
                <a:srgbClr val="4472C4">
                  <a:lumMod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039" name="กล่องข้อความ 1038"/>
          <p:cNvSpPr txBox="1"/>
          <p:nvPr/>
        </p:nvSpPr>
        <p:spPr>
          <a:xfrm>
            <a:off x="147641" y="3923108"/>
            <a:ext cx="2528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rgbClr val="4472C4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Digestion</a:t>
            </a:r>
            <a:endParaRPr lang="th-TH" sz="2000" b="1" u="sng" dirty="0">
              <a:solidFill>
                <a:srgbClr val="4472C4">
                  <a:lumMod val="75000"/>
                </a:srgbClr>
              </a:solidFill>
              <a:latin typeface="Arial" panose="020B0604020202020204" pitchFamily="34" charset="0"/>
            </a:endParaRPr>
          </a:p>
        </p:txBody>
      </p:sp>
      <p:pic>
        <p:nvPicPr>
          <p:cNvPr id="51" name="Picture 4" descr="Image result for à¸¥à¸¹à¸à¸¨à¸£à¸ªà¸§à¸¢à¹ 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958759" y="4303558"/>
            <a:ext cx="427878" cy="56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กล่องข้อความ 51"/>
          <p:cNvSpPr txBox="1"/>
          <p:nvPr/>
        </p:nvSpPr>
        <p:spPr>
          <a:xfrm>
            <a:off x="2424676" y="4383926"/>
            <a:ext cx="1776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Ethanol</a:t>
            </a:r>
            <a:endParaRPr lang="th-TH" sz="2000" b="1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pic>
        <p:nvPicPr>
          <p:cNvPr id="53" name="Picture 4" descr="Image result for à¸¥à¸¹à¸à¸¨à¸£à¸ªà¸§à¸¢à¹ 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961415" y="4824435"/>
            <a:ext cx="427878" cy="56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กล่องข้อความ 53"/>
          <p:cNvSpPr txBox="1"/>
          <p:nvPr/>
        </p:nvSpPr>
        <p:spPr>
          <a:xfrm>
            <a:off x="2574804" y="4888707"/>
            <a:ext cx="1776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4472C4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Esters</a:t>
            </a:r>
            <a:endParaRPr lang="th-TH" sz="2000" dirty="0">
              <a:solidFill>
                <a:srgbClr val="4472C4">
                  <a:lumMod val="75000"/>
                </a:srgbClr>
              </a:solidFill>
              <a:latin typeface="Arial" panose="020B0604020202020204" pitchFamily="34" charset="0"/>
            </a:endParaRPr>
          </a:p>
        </p:txBody>
      </p:sp>
      <p:pic>
        <p:nvPicPr>
          <p:cNvPr id="55" name="Picture 4" descr="Image result for à¸¥à¸¹à¸à¸¨à¸£à¸ªà¸§à¸¢à¹ 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963688" y="5318035"/>
            <a:ext cx="427878" cy="56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กล่องข้อความ 55"/>
          <p:cNvSpPr txBox="1"/>
          <p:nvPr/>
        </p:nvSpPr>
        <p:spPr>
          <a:xfrm>
            <a:off x="2577077" y="5382305"/>
            <a:ext cx="1776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4472C4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Esters</a:t>
            </a:r>
            <a:endParaRPr lang="th-TH" sz="2000" dirty="0">
              <a:solidFill>
                <a:srgbClr val="4472C4">
                  <a:lumMod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040" name="สี่เหลี่ยมผืนผ้ามุมมน 1039"/>
          <p:cNvSpPr/>
          <p:nvPr/>
        </p:nvSpPr>
        <p:spPr>
          <a:xfrm>
            <a:off x="2574804" y="4800486"/>
            <a:ext cx="888102" cy="1066362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prstClr val="white"/>
              </a:solidFill>
            </a:endParaRPr>
          </a:p>
        </p:txBody>
      </p:sp>
      <p:sp>
        <p:nvSpPr>
          <p:cNvPr id="1041" name="กล่องข้อความ 1040"/>
          <p:cNvSpPr txBox="1"/>
          <p:nvPr/>
        </p:nvSpPr>
        <p:spPr>
          <a:xfrm>
            <a:off x="90408" y="6019154"/>
            <a:ext cx="5048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AD47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adjusted to the smell of wine from soybean meal</a:t>
            </a:r>
            <a:endParaRPr lang="th-TH" sz="2000" dirty="0">
              <a:solidFill>
                <a:srgbClr val="70AD47">
                  <a:lumMod val="75000"/>
                </a:srgbClr>
              </a:solidFill>
            </a:endParaRPr>
          </a:p>
        </p:txBody>
      </p:sp>
      <p:pic>
        <p:nvPicPr>
          <p:cNvPr id="60" name="Picture 4" descr="Image result for à¸¥à¸¹à¸à¸¨à¸£à¸ªà¸§à¸¢à¹ 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627146" y="4250380"/>
            <a:ext cx="427878" cy="56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กล่องข้อความ 60"/>
          <p:cNvSpPr txBox="1"/>
          <p:nvPr/>
        </p:nvSpPr>
        <p:spPr>
          <a:xfrm>
            <a:off x="4120451" y="4385728"/>
            <a:ext cx="1776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Wine</a:t>
            </a:r>
            <a:endParaRPr lang="th-TH" sz="2000" b="1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วงรี 1"/>
          <p:cNvSpPr/>
          <p:nvPr/>
        </p:nvSpPr>
        <p:spPr>
          <a:xfrm>
            <a:off x="6953705" y="1144477"/>
            <a:ext cx="914400" cy="914400"/>
          </a:xfrm>
          <a:prstGeom prst="ellipse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8" name="Picture 6" descr="Image result for KMUTT logo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445313" cy="88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81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Image result for KMUTT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7"/>
            <a:ext cx="573049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2000" y="162580"/>
            <a:ext cx="8077201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Capability and Innovation Survey-STEAM KMUTT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49" y="806355"/>
            <a:ext cx="4423999" cy="5879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776412"/>
            <a:ext cx="4115743" cy="3633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105400" y="5777551"/>
            <a:ext cx="3581400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Steamplatform.org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76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result for thank you"/>
          <p:cNvSpPr>
            <a:spLocks noChangeAspect="1" noChangeArrowheads="1"/>
          </p:cNvSpPr>
          <p:nvPr/>
        </p:nvSpPr>
        <p:spPr bwMode="auto">
          <a:xfrm>
            <a:off x="155575" y="-1684338"/>
            <a:ext cx="6238875" cy="351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9" name="Picture 5" descr="Image result for thank yo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57" y="838200"/>
            <a:ext cx="8518569" cy="479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 result for KMUTT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7"/>
            <a:ext cx="573049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18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55575" y="180975"/>
            <a:ext cx="3502025" cy="4001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Biography-</a:t>
            </a:r>
            <a:r>
              <a:rPr lang="en-US" sz="2000" b="1" dirty="0" err="1" smtClean="0">
                <a:solidFill>
                  <a:srgbClr val="FF0000"/>
                </a:solidFill>
              </a:rPr>
              <a:t>Arslan</a:t>
            </a:r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r>
              <a:rPr lang="en-US" sz="2000" b="1" dirty="0" err="1" smtClean="0">
                <a:solidFill>
                  <a:srgbClr val="FF0000"/>
                </a:solidFill>
              </a:rPr>
              <a:t>Siddique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1032" name="Picture 8" descr="Biotech@KMUT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76600"/>
            <a:ext cx="28575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STEAM Platform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4196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66800" y="4415135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STEAM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AutoShape 10" descr="Image result for sarawut cheunkar"/>
          <p:cNvSpPr>
            <a:spLocks noChangeAspect="1" noChangeArrowheads="1"/>
          </p:cNvSpPr>
          <p:nvPr/>
        </p:nvSpPr>
        <p:spPr bwMode="auto">
          <a:xfrm>
            <a:off x="155575" y="-68580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2" descr="Image result for sarawut cheunkar"/>
          <p:cNvSpPr>
            <a:spLocks noChangeAspect="1" noChangeArrowheads="1"/>
          </p:cNvSpPr>
          <p:nvPr/>
        </p:nvSpPr>
        <p:spPr bwMode="auto">
          <a:xfrm>
            <a:off x="307975" y="-53340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4" descr="Image result for sarawut cheunkar"/>
          <p:cNvSpPr>
            <a:spLocks noChangeAspect="1" noChangeArrowheads="1"/>
          </p:cNvSpPr>
          <p:nvPr/>
        </p:nvSpPr>
        <p:spPr bwMode="auto">
          <a:xfrm>
            <a:off x="460375" y="-38100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429225" y="1515713"/>
            <a:ext cx="2098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Mr. </a:t>
            </a:r>
            <a:r>
              <a:rPr lang="en-US" b="1" dirty="0" err="1" smtClean="0"/>
              <a:t>Arslan</a:t>
            </a:r>
            <a:r>
              <a:rPr lang="en-US" b="1" dirty="0" smtClean="0"/>
              <a:t> </a:t>
            </a:r>
            <a:r>
              <a:rPr lang="en-US" b="1" dirty="0" err="1" smtClean="0"/>
              <a:t>Siddique</a:t>
            </a:r>
            <a:endParaRPr lang="en-US" b="1" dirty="0" smtClean="0"/>
          </a:p>
          <a:p>
            <a:pPr algn="ctr"/>
            <a:r>
              <a:rPr lang="en-US" sz="1400" i="1" dirty="0" smtClean="0"/>
              <a:t>M.Sc. Biotechnology</a:t>
            </a:r>
            <a:endParaRPr lang="en-US" sz="1400" i="1" dirty="0"/>
          </a:p>
        </p:txBody>
      </p:sp>
      <p:pic>
        <p:nvPicPr>
          <p:cNvPr id="1041" name="Picture 17" descr="Image result for Dr. Lerwen Liu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644" r="45818"/>
          <a:stretch/>
        </p:blipFill>
        <p:spPr bwMode="auto">
          <a:xfrm>
            <a:off x="206375" y="5257800"/>
            <a:ext cx="1096395" cy="144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429225" y="5687922"/>
            <a:ext cx="1971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Dr. </a:t>
            </a:r>
            <a:r>
              <a:rPr lang="en-US" b="1" dirty="0" err="1" smtClean="0"/>
              <a:t>Lerwen</a:t>
            </a:r>
            <a:r>
              <a:rPr lang="en-US" b="1" dirty="0" smtClean="0"/>
              <a:t> Liu</a:t>
            </a:r>
          </a:p>
          <a:p>
            <a:pPr algn="ctr"/>
            <a:r>
              <a:rPr lang="en-US" sz="1400" i="1" dirty="0" smtClean="0"/>
              <a:t>PhD Physics</a:t>
            </a:r>
            <a:endParaRPr lang="en-US" sz="1400" i="1" dirty="0"/>
          </a:p>
        </p:txBody>
      </p:sp>
      <p:pic>
        <p:nvPicPr>
          <p:cNvPr id="1042" name="Picture 18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19"/>
          <a:stretch/>
        </p:blipFill>
        <p:spPr bwMode="auto">
          <a:xfrm>
            <a:off x="3733800" y="304800"/>
            <a:ext cx="5316796" cy="631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" name="Picture 20" descr="Image result for Arslan Siddique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3" r="3216"/>
          <a:stretch/>
        </p:blipFill>
        <p:spPr bwMode="auto">
          <a:xfrm>
            <a:off x="116397" y="1047750"/>
            <a:ext cx="1276350" cy="152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71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Image result for KMUTT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7"/>
            <a:ext cx="573049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95400"/>
            <a:ext cx="8871854" cy="4989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441575" y="304800"/>
            <a:ext cx="3502025" cy="70788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0000"/>
                </a:solidFill>
              </a:rPr>
              <a:t>STEAM Focus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112701" y="2362200"/>
            <a:ext cx="40284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KMUTT Youth-team 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010504" y="3453126"/>
            <a:ext cx="31556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Leadership</a:t>
            </a:r>
            <a:endParaRPr 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250952" y="4495800"/>
            <a:ext cx="20807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Innovation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524000" y="5486400"/>
            <a:ext cx="68531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Entrepreneurship &amp; Global Partnership</a:t>
            </a:r>
            <a:endParaRPr lang="th-TH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337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Image result for KMUTT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7"/>
            <a:ext cx="573049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66800" y="162580"/>
            <a:ext cx="4753842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Circular </a:t>
            </a:r>
            <a:r>
              <a:rPr lang="en-US" sz="2800" b="1" dirty="0" smtClean="0">
                <a:solidFill>
                  <a:srgbClr val="FF0000"/>
                </a:solidFill>
              </a:rPr>
              <a:t>Economy-Value Chain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4098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1" y="1149927"/>
            <a:ext cx="9063949" cy="5555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752285883"/>
              </p:ext>
            </p:extLst>
          </p:nvPr>
        </p:nvGraphicFramePr>
        <p:xfrm>
          <a:off x="914400" y="1143000"/>
          <a:ext cx="7086600" cy="5537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401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53639877"/>
              </p:ext>
            </p:extLst>
          </p:nvPr>
        </p:nvGraphicFramePr>
        <p:xfrm>
          <a:off x="2209800" y="1143000"/>
          <a:ext cx="45720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257800" y="762000"/>
            <a:ext cx="1752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en-US" sz="1400" b="1" dirty="0" smtClean="0">
                <a:cs typeface="TH Sarabun New" panose="020B0500040200020003" pitchFamily="34" charset="-34"/>
              </a:rPr>
              <a:t>Assoc. Prof. </a:t>
            </a:r>
            <a:r>
              <a:rPr lang="en-US" altLang="en-US" sz="1400" b="1" dirty="0" err="1" smtClean="0">
                <a:cs typeface="TH Sarabun New" panose="020B0500040200020003" pitchFamily="34" charset="-34"/>
              </a:rPr>
              <a:t>Chakrit</a:t>
            </a:r>
            <a:r>
              <a:rPr lang="en-US" altLang="en-US" sz="1400" b="1" dirty="0" smtClean="0">
                <a:cs typeface="TH Sarabun New" panose="020B0500040200020003" pitchFamily="34" charset="-34"/>
              </a:rPr>
              <a:t> </a:t>
            </a:r>
            <a:r>
              <a:rPr lang="en-US" altLang="en-US" sz="1400" b="1" dirty="0" err="1" smtClean="0">
                <a:cs typeface="TH Sarabun New" panose="020B0500040200020003" pitchFamily="34" charset="-34"/>
              </a:rPr>
              <a:t>Tachaapaikoon</a:t>
            </a:r>
            <a:endParaRPr lang="en-US" altLang="en-US" sz="1400" b="1" dirty="0" smtClean="0">
              <a:cs typeface="TH Sarabun New" panose="020B0500040200020003" pitchFamily="34" charset="-34"/>
            </a:endParaRPr>
          </a:p>
          <a:p>
            <a:pPr algn="just"/>
            <a:r>
              <a:rPr lang="en-US" altLang="en-US" sz="1400" i="1" dirty="0" smtClean="0">
                <a:cs typeface="TH Sarabun New" panose="020B0500040200020003" pitchFamily="34" charset="-34"/>
              </a:rPr>
              <a:t>Enzyme Technology lab, SBT</a:t>
            </a:r>
            <a:endParaRPr lang="th-TH" altLang="en-US" sz="1400" i="1" dirty="0">
              <a:cs typeface="TH Sarabun New" panose="020B0500040200020003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57458" y="2101004"/>
            <a:ext cx="1524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>
                <a:latin typeface="+mj-lt"/>
              </a:rPr>
              <a:t>Prof. Dr. </a:t>
            </a:r>
            <a:r>
              <a:rPr lang="en-US" sz="1400" b="1" dirty="0" err="1">
                <a:latin typeface="+mj-lt"/>
              </a:rPr>
              <a:t>Navadol</a:t>
            </a:r>
            <a:r>
              <a:rPr lang="en-US" sz="1400" b="1" dirty="0">
                <a:latin typeface="+mj-lt"/>
              </a:rPr>
              <a:t> </a:t>
            </a:r>
            <a:r>
              <a:rPr lang="en-US" sz="1400" b="1" dirty="0" err="1" smtClean="0">
                <a:latin typeface="+mj-lt"/>
              </a:rPr>
              <a:t>Laosiripojan</a:t>
            </a:r>
            <a:endParaRPr lang="en-US" sz="1400" b="1" dirty="0" smtClean="0">
              <a:latin typeface="+mj-lt"/>
            </a:endParaRPr>
          </a:p>
          <a:p>
            <a:pPr algn="just"/>
            <a:r>
              <a:rPr lang="en-US" sz="1400" i="1" dirty="0" smtClean="0">
                <a:latin typeface="+mj-lt"/>
              </a:rPr>
              <a:t>Integrative </a:t>
            </a:r>
            <a:r>
              <a:rPr lang="en-US" sz="1400" i="1" dirty="0" err="1" smtClean="0">
                <a:latin typeface="+mj-lt"/>
              </a:rPr>
              <a:t>Biorefinery</a:t>
            </a:r>
            <a:r>
              <a:rPr lang="en-US" sz="1400" i="1" dirty="0" smtClean="0">
                <a:latin typeface="+mj-lt"/>
              </a:rPr>
              <a:t> Laboratory, JGSEE</a:t>
            </a:r>
            <a:endParaRPr lang="en-US" sz="1400" i="1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print">
            <a:extLst/>
          </a:blip>
          <a:srcRect l="22769" t="14522" r="46154" b="25945"/>
          <a:stretch/>
        </p:blipFill>
        <p:spPr bwMode="auto">
          <a:xfrm>
            <a:off x="7128164" y="733479"/>
            <a:ext cx="867294" cy="104404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9058" y="2106167"/>
            <a:ext cx="1238742" cy="124663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/>
          <p:cNvSpPr txBox="1"/>
          <p:nvPr/>
        </p:nvSpPr>
        <p:spPr>
          <a:xfrm>
            <a:off x="6512523" y="3733800"/>
            <a:ext cx="1330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 smtClean="0">
                <a:latin typeface="+mj-lt"/>
              </a:rPr>
              <a:t>Dr. </a:t>
            </a:r>
            <a:r>
              <a:rPr lang="en-US" sz="1400" b="1" dirty="0" err="1" smtClean="0">
                <a:latin typeface="+mj-lt"/>
              </a:rPr>
              <a:t>Benjaphon</a:t>
            </a:r>
            <a:r>
              <a:rPr lang="en-US" sz="1400" b="1" dirty="0" smtClean="0">
                <a:latin typeface="+mj-lt"/>
              </a:rPr>
              <a:t> </a:t>
            </a:r>
            <a:r>
              <a:rPr lang="en-US" sz="1400" b="1" dirty="0" err="1" smtClean="0">
                <a:latin typeface="+mj-lt"/>
              </a:rPr>
              <a:t>Suraraksa</a:t>
            </a:r>
            <a:endParaRPr lang="en-US" sz="1400" b="1" dirty="0" smtClean="0">
              <a:latin typeface="+mj-lt"/>
            </a:endParaRPr>
          </a:p>
          <a:p>
            <a:pPr algn="just"/>
            <a:r>
              <a:rPr lang="en-US" sz="1400" dirty="0" err="1" smtClean="0">
                <a:latin typeface="+mj-lt"/>
              </a:rPr>
              <a:t>ECoWaste</a:t>
            </a:r>
            <a:r>
              <a:rPr lang="en-US" sz="1400" dirty="0" smtClean="0">
                <a:latin typeface="+mj-lt"/>
              </a:rPr>
              <a:t> lab, PDTI</a:t>
            </a:r>
            <a:endParaRPr lang="en-US" sz="1400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256" y="3733800"/>
            <a:ext cx="1186544" cy="1028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extBox 13"/>
          <p:cNvSpPr txBox="1"/>
          <p:nvPr/>
        </p:nvSpPr>
        <p:spPr>
          <a:xfrm>
            <a:off x="6019800" y="5181600"/>
            <a:ext cx="14039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 smtClean="0">
                <a:latin typeface="+mj-lt"/>
              </a:rPr>
              <a:t>Dr. </a:t>
            </a:r>
            <a:r>
              <a:rPr lang="en-US" sz="1400" b="1" dirty="0" err="1" smtClean="0">
                <a:latin typeface="+mj-lt"/>
              </a:rPr>
              <a:t>Sarawut</a:t>
            </a:r>
            <a:r>
              <a:rPr lang="en-US" sz="1400" b="1" dirty="0" smtClean="0">
                <a:latin typeface="+mj-lt"/>
              </a:rPr>
              <a:t> </a:t>
            </a:r>
            <a:r>
              <a:rPr lang="en-US" sz="1400" b="1" dirty="0" err="1" smtClean="0">
                <a:latin typeface="+mj-lt"/>
              </a:rPr>
              <a:t>Cheunkar</a:t>
            </a:r>
            <a:endParaRPr lang="en-US" sz="1400" b="1" dirty="0" smtClean="0">
              <a:latin typeface="+mj-lt"/>
            </a:endParaRPr>
          </a:p>
          <a:p>
            <a:pPr algn="just"/>
            <a:r>
              <a:rPr lang="en-US" sz="1400" dirty="0" err="1" smtClean="0">
                <a:latin typeface="+mj-lt"/>
              </a:rPr>
              <a:t>ECoWaste</a:t>
            </a:r>
            <a:r>
              <a:rPr lang="en-US" sz="1400" dirty="0" smtClean="0">
                <a:latin typeface="+mj-lt"/>
              </a:rPr>
              <a:t> lab, PDTI</a:t>
            </a:r>
            <a:endParaRPr lang="en-US" sz="1400" dirty="0">
              <a:latin typeface="+mj-lt"/>
            </a:endParaRPr>
          </a:p>
        </p:txBody>
      </p:sp>
      <p:pic>
        <p:nvPicPr>
          <p:cNvPr id="2050" name="Picture 2" descr="http://biotech.kmutt.ac.th/wp-content/uploads/2017/03/nhui-150x150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241" y="5187599"/>
            <a:ext cx="1087191" cy="108719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066800" y="1258994"/>
            <a:ext cx="1752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b="1" dirty="0">
                <a:latin typeface="+mj-lt"/>
              </a:rPr>
              <a:t>Asst. Prof. Dr. </a:t>
            </a:r>
            <a:r>
              <a:rPr lang="en-US" sz="1400" b="1" dirty="0" err="1">
                <a:latin typeface="+mj-lt"/>
              </a:rPr>
              <a:t>Treenut</a:t>
            </a:r>
            <a:r>
              <a:rPr lang="en-US" sz="1400" b="1" dirty="0">
                <a:latin typeface="+mj-lt"/>
              </a:rPr>
              <a:t> </a:t>
            </a:r>
            <a:r>
              <a:rPr lang="en-US" sz="1400" b="1" dirty="0" err="1" smtClean="0">
                <a:latin typeface="+mj-lt"/>
              </a:rPr>
              <a:t>Saithong</a:t>
            </a:r>
            <a:endParaRPr lang="en-US" sz="1400" b="1" dirty="0" smtClean="0">
              <a:latin typeface="+mj-lt"/>
            </a:endParaRPr>
          </a:p>
          <a:p>
            <a:pPr algn="just"/>
            <a:r>
              <a:rPr lang="en-US" sz="1400" i="1" dirty="0" smtClean="0">
                <a:latin typeface="+mj-lt"/>
              </a:rPr>
              <a:t>Biological modeling laboratory, SBT</a:t>
            </a:r>
            <a:endParaRPr lang="en-US" sz="1400" i="1" dirty="0">
              <a:latin typeface="+mj-lt"/>
            </a:endParaRPr>
          </a:p>
        </p:txBody>
      </p:sp>
      <p:pic>
        <p:nvPicPr>
          <p:cNvPr id="17" name="Picture 2" descr="Asst. Prof. Dr. Treenut Saitho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7" r="41918" b="27473"/>
          <a:stretch/>
        </p:blipFill>
        <p:spPr bwMode="auto">
          <a:xfrm>
            <a:off x="76200" y="1143000"/>
            <a:ext cx="990600" cy="137122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44" y="3323752"/>
            <a:ext cx="830865" cy="12482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Rectangle 18"/>
          <p:cNvSpPr/>
          <p:nvPr/>
        </p:nvSpPr>
        <p:spPr>
          <a:xfrm>
            <a:off x="1066800" y="3330681"/>
            <a:ext cx="1295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b="1" dirty="0" smtClean="0">
                <a:latin typeface="+mj-lt"/>
              </a:rPr>
              <a:t>Dr. </a:t>
            </a:r>
            <a:r>
              <a:rPr lang="en-US" sz="1400" b="1" dirty="0" err="1" smtClean="0">
                <a:latin typeface="+mj-lt"/>
              </a:rPr>
              <a:t>Warinthorn</a:t>
            </a:r>
            <a:r>
              <a:rPr lang="en-US" sz="1400" b="1" dirty="0" smtClean="0">
                <a:latin typeface="+mj-lt"/>
              </a:rPr>
              <a:t> </a:t>
            </a:r>
            <a:r>
              <a:rPr lang="en-US" sz="1400" b="1" dirty="0" err="1" smtClean="0">
                <a:latin typeface="+mj-lt"/>
              </a:rPr>
              <a:t>Songkasiri</a:t>
            </a:r>
            <a:endParaRPr lang="en-US" sz="1400" b="1" dirty="0" smtClean="0">
              <a:latin typeface="+mj-lt"/>
            </a:endParaRPr>
          </a:p>
          <a:p>
            <a:pPr algn="just"/>
            <a:r>
              <a:rPr lang="en-US" sz="1400" i="1" dirty="0" err="1" smtClean="0">
                <a:latin typeface="+mj-lt"/>
              </a:rPr>
              <a:t>ECoWaste</a:t>
            </a:r>
            <a:r>
              <a:rPr lang="en-US" sz="1400" i="1" dirty="0" smtClean="0">
                <a:latin typeface="+mj-lt"/>
              </a:rPr>
              <a:t> lab, KMUTT</a:t>
            </a:r>
            <a:endParaRPr lang="en-US" sz="1400" i="1" dirty="0"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752600" y="4989493"/>
            <a:ext cx="1295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b="1" dirty="0" smtClean="0">
                <a:latin typeface="+mj-lt"/>
              </a:rPr>
              <a:t>Dr. </a:t>
            </a:r>
            <a:r>
              <a:rPr lang="en-US" sz="1400" b="1" dirty="0" err="1" smtClean="0">
                <a:latin typeface="+mj-lt"/>
              </a:rPr>
              <a:t>Pawinee</a:t>
            </a:r>
            <a:r>
              <a:rPr lang="en-US" sz="1400" b="1" dirty="0" smtClean="0">
                <a:latin typeface="+mj-lt"/>
              </a:rPr>
              <a:t> </a:t>
            </a:r>
            <a:r>
              <a:rPr lang="en-US" sz="1400" b="1" dirty="0" err="1" smtClean="0">
                <a:latin typeface="+mj-lt"/>
              </a:rPr>
              <a:t>Chaiprasert</a:t>
            </a:r>
            <a:endParaRPr lang="en-US" sz="1400" b="1" dirty="0" smtClean="0">
              <a:latin typeface="+mj-lt"/>
            </a:endParaRPr>
          </a:p>
          <a:p>
            <a:pPr algn="just"/>
            <a:r>
              <a:rPr lang="en-US" sz="1400" i="1" dirty="0" err="1" smtClean="0">
                <a:latin typeface="+mj-lt"/>
              </a:rPr>
              <a:t>ECoWaste</a:t>
            </a:r>
            <a:r>
              <a:rPr lang="en-US" sz="1400" i="1" dirty="0" smtClean="0">
                <a:latin typeface="+mj-lt"/>
              </a:rPr>
              <a:t> lab, KMUTT</a:t>
            </a:r>
            <a:endParaRPr lang="en-US" sz="1400" i="1" dirty="0">
              <a:latin typeface="+mj-lt"/>
            </a:endParaRPr>
          </a:p>
        </p:txBody>
      </p:sp>
      <p:pic>
        <p:nvPicPr>
          <p:cNvPr id="2052" name="Picture 4" descr="http://biotech.kmutt.ac.th/wp-content/uploads/2017/03/Pawinee_croped-150x150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09" y="4802207"/>
            <a:ext cx="1333500" cy="13335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KMUTT logo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7"/>
            <a:ext cx="573049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066800" y="162580"/>
            <a:ext cx="4753842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Circular Economy-Biogas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67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Image result for KMUTT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7"/>
            <a:ext cx="573049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biogas production proce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942" y="710256"/>
            <a:ext cx="3823421" cy="309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96000" y="152400"/>
            <a:ext cx="1905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dirty="0" smtClean="0">
                <a:solidFill>
                  <a:srgbClr val="FF0000"/>
                </a:solidFill>
                <a:latin typeface="+mj-lt"/>
              </a:rPr>
              <a:t>Production</a:t>
            </a:r>
            <a:endParaRPr lang="en-US" sz="1400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5126" name="Picture 6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469" y="152400"/>
            <a:ext cx="3429000" cy="1607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355352" y="1849960"/>
            <a:ext cx="3692125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b="1" dirty="0" smtClean="0">
                <a:latin typeface="+mj-lt"/>
              </a:rPr>
              <a:t>Rice Straw (</a:t>
            </a:r>
            <a:r>
              <a:rPr lang="en-US" sz="1400" b="1" dirty="0" err="1" smtClean="0">
                <a:latin typeface="+mj-lt"/>
              </a:rPr>
              <a:t>Xylan</a:t>
            </a:r>
            <a:r>
              <a:rPr lang="en-US" sz="1400" b="1" dirty="0" smtClean="0">
                <a:latin typeface="+mj-lt"/>
              </a:rPr>
              <a:t>)</a:t>
            </a:r>
            <a:r>
              <a:rPr lang="en-US" sz="1400" b="1" dirty="0" smtClean="0">
                <a:latin typeface="+mj-lt"/>
                <a:sym typeface="Wingdings" pitchFamily="2" charset="2"/>
              </a:rPr>
              <a:t>Chemical pretreatment  Xylose or glucose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400" b="1" i="1" dirty="0">
                <a:latin typeface="+mj-lt"/>
                <a:sym typeface="Wingdings" pitchFamily="2" charset="2"/>
              </a:rPr>
              <a:t> </a:t>
            </a:r>
            <a:r>
              <a:rPr lang="en-US" sz="1400" dirty="0" smtClean="0">
                <a:latin typeface="+mj-lt"/>
                <a:sym typeface="Wingdings" pitchFamily="2" charset="2"/>
              </a:rPr>
              <a:t>One Step </a:t>
            </a:r>
            <a:r>
              <a:rPr lang="en-US" sz="1400" dirty="0" err="1" smtClean="0">
                <a:latin typeface="+mj-lt"/>
                <a:sym typeface="Wingdings" pitchFamily="2" charset="2"/>
              </a:rPr>
              <a:t>Saccharification</a:t>
            </a:r>
            <a:r>
              <a:rPr lang="en-US" sz="1400" dirty="0" smtClean="0">
                <a:latin typeface="+mj-lt"/>
                <a:sym typeface="Wingdings" pitchFamily="2" charset="2"/>
              </a:rPr>
              <a:t> of rice straw using </a:t>
            </a:r>
            <a:r>
              <a:rPr lang="en-US" sz="1400" dirty="0">
                <a:latin typeface="+mj-lt"/>
                <a:sym typeface="Wingdings" pitchFamily="2" charset="2"/>
              </a:rPr>
              <a:t>bacterial  </a:t>
            </a:r>
            <a:r>
              <a:rPr lang="en-US" sz="1400" dirty="0" smtClean="0">
                <a:latin typeface="+mj-lt"/>
                <a:sym typeface="Wingdings" pitchFamily="2" charset="2"/>
              </a:rPr>
              <a:t>(</a:t>
            </a:r>
            <a:r>
              <a:rPr lang="en-US" sz="1400" b="1" i="1" dirty="0"/>
              <a:t>Clostridium </a:t>
            </a:r>
            <a:r>
              <a:rPr lang="en-US" sz="1400" b="1" i="1" dirty="0" err="1"/>
              <a:t>thermocellum</a:t>
            </a:r>
            <a:r>
              <a:rPr lang="en-US" sz="1400" dirty="0" smtClean="0">
                <a:latin typeface="+mj-lt"/>
                <a:sym typeface="Wingdings" pitchFamily="2" charset="2"/>
              </a:rPr>
              <a:t>) derived cellulolytic and </a:t>
            </a:r>
            <a:r>
              <a:rPr lang="en-US" sz="1400" dirty="0" err="1" smtClean="0">
                <a:latin typeface="+mj-lt"/>
                <a:sym typeface="Wingdings" pitchFamily="2" charset="2"/>
              </a:rPr>
              <a:t>xylanotic</a:t>
            </a:r>
            <a:r>
              <a:rPr lang="en-US" sz="1400" dirty="0" smtClean="0">
                <a:latin typeface="+mj-lt"/>
                <a:sym typeface="Wingdings" pitchFamily="2" charset="2"/>
              </a:rPr>
              <a:t> enzymes.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400" dirty="0" smtClean="0">
                <a:latin typeface="+mj-lt"/>
                <a:sym typeface="Wingdings" pitchFamily="2" charset="2"/>
              </a:rPr>
              <a:t>Glucose yield increased from </a:t>
            </a:r>
            <a:r>
              <a:rPr lang="en-US" sz="1400" b="1" dirty="0" smtClean="0">
                <a:latin typeface="+mj-lt"/>
                <a:sym typeface="Wingdings" pitchFamily="2" charset="2"/>
              </a:rPr>
              <a:t>56% to 86% </a:t>
            </a:r>
            <a:r>
              <a:rPr lang="en-US" sz="1400" dirty="0" smtClean="0">
                <a:latin typeface="+mj-lt"/>
                <a:sym typeface="Wingdings" pitchFamily="2" charset="2"/>
              </a:rPr>
              <a:t>using this technology.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/>
          </a:blip>
          <a:srcRect l="22769" t="14522" r="46154" b="25945"/>
          <a:stretch/>
        </p:blipFill>
        <p:spPr bwMode="auto">
          <a:xfrm>
            <a:off x="228600" y="1894347"/>
            <a:ext cx="1126751" cy="1356378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5128" name="Picture 8" descr="Image result for cross sig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365" y="1760153"/>
            <a:ext cx="571500" cy="57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459213" y="3511953"/>
            <a:ext cx="749172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b="1" dirty="0" smtClean="0">
                <a:latin typeface="+mj-lt"/>
              </a:rPr>
              <a:t>Prediction of cassava protein </a:t>
            </a:r>
            <a:r>
              <a:rPr lang="en-US" sz="1400" b="1" dirty="0" err="1" smtClean="0">
                <a:latin typeface="+mj-lt"/>
              </a:rPr>
              <a:t>intercome</a:t>
            </a:r>
            <a:r>
              <a:rPr lang="en-US" sz="1400" b="1" dirty="0">
                <a:latin typeface="+mj-lt"/>
              </a:rPr>
              <a:t> </a:t>
            </a:r>
            <a:r>
              <a:rPr lang="en-US" sz="1400" b="1" dirty="0" smtClean="0">
                <a:latin typeface="+mj-lt"/>
              </a:rPr>
              <a:t>based on Inter-log method.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400" dirty="0" smtClean="0">
                <a:latin typeface="+mj-lt"/>
                <a:sym typeface="Wingdings" pitchFamily="2" charset="2"/>
              </a:rPr>
              <a:t>This method helped in precise prediction (protein-protein interaction and domain-domain interaction) in the widely used cassava as feed stock, which helps  in trait improvement.</a:t>
            </a:r>
          </a:p>
        </p:txBody>
      </p:sp>
      <p:pic>
        <p:nvPicPr>
          <p:cNvPr id="14" name="Picture 2" descr="Asst. Prof. Dr. Treenut Saitho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7" r="41918" b="27473"/>
          <a:stretch/>
        </p:blipFill>
        <p:spPr bwMode="auto">
          <a:xfrm>
            <a:off x="296675" y="3353178"/>
            <a:ext cx="990600" cy="137122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24" y="4592782"/>
            <a:ext cx="1186544" cy="1028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Rectangle 15"/>
          <p:cNvSpPr/>
          <p:nvPr/>
        </p:nvSpPr>
        <p:spPr>
          <a:xfrm>
            <a:off x="1540078" y="4572000"/>
            <a:ext cx="74917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b="1" dirty="0" smtClean="0">
                <a:latin typeface="+mj-lt"/>
              </a:rPr>
              <a:t>Anaerobic granulation for effective substrate utilization.</a:t>
            </a:r>
            <a:endParaRPr lang="en-US" sz="1400" dirty="0">
              <a:latin typeface="+mj-lt"/>
              <a:sym typeface="Wingdings" pitchFamily="2" charset="2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400" dirty="0" smtClean="0">
                <a:latin typeface="+mj-lt"/>
                <a:sym typeface="Wingdings" pitchFamily="2" charset="2"/>
              </a:rPr>
              <a:t>Addition of </a:t>
            </a:r>
            <a:r>
              <a:rPr lang="en-US" sz="1400" b="1" dirty="0" smtClean="0">
                <a:latin typeface="+mj-lt"/>
                <a:sym typeface="Wingdings" pitchFamily="2" charset="2"/>
              </a:rPr>
              <a:t>MEM-8265</a:t>
            </a:r>
            <a:r>
              <a:rPr lang="en-US" sz="1400" dirty="0" smtClean="0">
                <a:latin typeface="+mj-lt"/>
                <a:sym typeface="Wingdings" pitchFamily="2" charset="2"/>
              </a:rPr>
              <a:t> polymer enhanced the aggregation of microbes reducing nucleation time and higher distribution.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400" dirty="0" smtClean="0">
                <a:latin typeface="+mj-lt"/>
                <a:sym typeface="Wingdings" pitchFamily="2" charset="2"/>
              </a:rPr>
              <a:t>Increase in size of granule (</a:t>
            </a:r>
            <a:r>
              <a:rPr lang="en-US" sz="1400" b="1" dirty="0" smtClean="0">
                <a:latin typeface="+mj-lt"/>
                <a:sym typeface="Wingdings" pitchFamily="2" charset="2"/>
              </a:rPr>
              <a:t>&gt;  120 </a:t>
            </a:r>
            <a:r>
              <a:rPr lang="en-US" sz="1400" b="1" dirty="0" smtClean="0">
                <a:latin typeface="Calibri"/>
                <a:sym typeface="Wingdings" pitchFamily="2" charset="2"/>
              </a:rPr>
              <a:t>µm</a:t>
            </a:r>
            <a:r>
              <a:rPr lang="en-US" sz="1400" dirty="0" smtClean="0">
                <a:latin typeface="Calibri"/>
                <a:sym typeface="Wingdings" pitchFamily="2" charset="2"/>
              </a:rPr>
              <a:t>) for enhancing substrate utilization.</a:t>
            </a:r>
            <a:endParaRPr lang="en-US" sz="1400" dirty="0" smtClean="0">
              <a:latin typeface="+mj-lt"/>
              <a:sym typeface="Wingdings" pitchFamily="2" charset="2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40078" y="5763848"/>
            <a:ext cx="749172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b="1" dirty="0" smtClean="0">
                <a:latin typeface="+mj-lt"/>
                <a:sym typeface="Wingdings" pitchFamily="2" charset="2"/>
              </a:rPr>
              <a:t>Fabrication of PDMS Flow cells for investigation of microbes employed in biogas production.</a:t>
            </a:r>
            <a:endParaRPr lang="en-US" sz="1400" dirty="0">
              <a:latin typeface="+mj-lt"/>
              <a:sym typeface="Wingdings" pitchFamily="2" charset="2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400" b="1" dirty="0" smtClean="0">
                <a:latin typeface="+mj-lt"/>
                <a:sym typeface="Wingdings" pitchFamily="2" charset="2"/>
              </a:rPr>
              <a:t>Microbial-surface interaction </a:t>
            </a:r>
            <a:r>
              <a:rPr lang="en-US" sz="1400" dirty="0" smtClean="0">
                <a:latin typeface="+mj-lt"/>
                <a:sym typeface="Wingdings" pitchFamily="2" charset="2"/>
              </a:rPr>
              <a:t>especially microbial attachment on differently modified surfaces.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400" dirty="0" smtClean="0">
                <a:latin typeface="+mj-lt"/>
                <a:sym typeface="Wingdings" pitchFamily="2" charset="2"/>
              </a:rPr>
              <a:t>Studying microbial response to varied acidity for optimization of the biogas production.</a:t>
            </a:r>
          </a:p>
        </p:txBody>
      </p:sp>
      <p:pic>
        <p:nvPicPr>
          <p:cNvPr id="18" name="Picture 2" descr="http://biotech.kmutt.ac.th/wp-content/uploads/2017/03/nhui-150x15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24" y="5589585"/>
            <a:ext cx="1087191" cy="108719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98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3" y="-48592"/>
            <a:ext cx="8767825" cy="749914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9800" y="6324600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Oum</a:t>
            </a:r>
            <a:r>
              <a:rPr lang="en-US" sz="2000" b="1" dirty="0" smtClean="0"/>
              <a:t> and James-RIPO KMUTT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13686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721743796"/>
              </p:ext>
            </p:extLst>
          </p:nvPr>
        </p:nvGraphicFramePr>
        <p:xfrm>
          <a:off x="2209800" y="1143000"/>
          <a:ext cx="4572000" cy="4416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084881" y="780595"/>
            <a:ext cx="21345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 smtClean="0">
                <a:latin typeface="+mj-lt"/>
              </a:rPr>
              <a:t>Dr. </a:t>
            </a:r>
            <a:r>
              <a:rPr lang="en-US" sz="1400" b="1" dirty="0" err="1" smtClean="0">
                <a:latin typeface="+mj-lt"/>
              </a:rPr>
              <a:t>Verawat</a:t>
            </a:r>
            <a:r>
              <a:rPr lang="en-US" sz="1400" b="1" dirty="0" smtClean="0">
                <a:latin typeface="+mj-lt"/>
              </a:rPr>
              <a:t> </a:t>
            </a:r>
            <a:r>
              <a:rPr lang="en-US" sz="1400" b="1" dirty="0" err="1">
                <a:latin typeface="+mj-lt"/>
              </a:rPr>
              <a:t>Champreda</a:t>
            </a:r>
            <a:endParaRPr lang="en-US" altLang="en-US" sz="1400" b="1" dirty="0" smtClean="0">
              <a:latin typeface="+mj-lt"/>
              <a:cs typeface="TH Sarabun New" panose="020B0500040200020003" pitchFamily="34" charset="-34"/>
            </a:endParaRPr>
          </a:p>
          <a:p>
            <a:pPr algn="just"/>
            <a:r>
              <a:rPr lang="en-US" altLang="en-US" sz="1400" i="1" dirty="0" smtClean="0">
                <a:cs typeface="TH Sarabun New" panose="020B0500040200020003" pitchFamily="34" charset="-34"/>
              </a:rPr>
              <a:t>Enzyme Technology lab, SBT</a:t>
            </a:r>
            <a:endParaRPr lang="th-TH" altLang="en-US" sz="1400" i="1" dirty="0">
              <a:cs typeface="TH Sarabun New" panose="020B0500040200020003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57458" y="2024804"/>
            <a:ext cx="1524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>
                <a:latin typeface="+mj-lt"/>
              </a:rPr>
              <a:t>Prof. Dr. </a:t>
            </a:r>
            <a:r>
              <a:rPr lang="en-US" sz="1400" b="1" dirty="0" err="1">
                <a:latin typeface="+mj-lt"/>
              </a:rPr>
              <a:t>Navadol</a:t>
            </a:r>
            <a:r>
              <a:rPr lang="en-US" sz="1400" b="1" dirty="0">
                <a:latin typeface="+mj-lt"/>
              </a:rPr>
              <a:t> </a:t>
            </a:r>
            <a:r>
              <a:rPr lang="en-US" sz="1400" b="1" dirty="0" err="1" smtClean="0">
                <a:latin typeface="+mj-lt"/>
              </a:rPr>
              <a:t>Laosiripojan</a:t>
            </a:r>
            <a:endParaRPr lang="en-US" sz="1400" b="1" dirty="0" smtClean="0">
              <a:latin typeface="+mj-lt"/>
            </a:endParaRPr>
          </a:p>
          <a:p>
            <a:pPr algn="just"/>
            <a:r>
              <a:rPr lang="en-US" sz="1400" i="1" dirty="0" smtClean="0">
                <a:latin typeface="+mj-lt"/>
              </a:rPr>
              <a:t>Integrative </a:t>
            </a:r>
            <a:r>
              <a:rPr lang="en-US" sz="1400" i="1" dirty="0" err="1" smtClean="0">
                <a:latin typeface="+mj-lt"/>
              </a:rPr>
              <a:t>Biorefinery</a:t>
            </a:r>
            <a:r>
              <a:rPr lang="en-US" sz="1400" i="1" dirty="0" smtClean="0">
                <a:latin typeface="+mj-lt"/>
              </a:rPr>
              <a:t> Laboratory, JGSEE</a:t>
            </a:r>
            <a:endParaRPr lang="en-US" sz="1400" i="1" dirty="0"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9058" y="2029967"/>
            <a:ext cx="1238742" cy="124663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6" descr="Image result for KMUTT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7"/>
            <a:ext cx="573049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629400" y="3893035"/>
            <a:ext cx="152595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+mj-lt"/>
                <a:cs typeface="TH Sarabun New" panose="020B0500040200020003" pitchFamily="34" charset="-34"/>
              </a:rPr>
              <a:t>Dr. </a:t>
            </a:r>
            <a:r>
              <a:rPr lang="en-US" sz="1400" b="1" dirty="0" err="1">
                <a:latin typeface="+mj-lt"/>
                <a:cs typeface="TH Sarabun New" panose="020B0500040200020003" pitchFamily="34" charset="-34"/>
              </a:rPr>
              <a:t>Supachok</a:t>
            </a:r>
            <a:r>
              <a:rPr lang="en-US" sz="1400" b="1" dirty="0">
                <a:latin typeface="+mj-lt"/>
                <a:cs typeface="TH Sarabun New" panose="020B0500040200020003" pitchFamily="34" charset="-34"/>
              </a:rPr>
              <a:t> </a:t>
            </a:r>
            <a:r>
              <a:rPr lang="en-US" sz="1400" b="1" dirty="0" err="1" smtClean="0">
                <a:latin typeface="+mj-lt"/>
                <a:cs typeface="TH Sarabun New" panose="020B0500040200020003" pitchFamily="34" charset="-34"/>
              </a:rPr>
              <a:t>Tanpichai</a:t>
            </a:r>
            <a:endParaRPr lang="en-US" sz="1400" b="1" dirty="0" smtClean="0">
              <a:latin typeface="+mj-lt"/>
              <a:cs typeface="TH Sarabun New" panose="020B0500040200020003" pitchFamily="34" charset="-34"/>
            </a:endParaRPr>
          </a:p>
          <a:p>
            <a:r>
              <a:rPr lang="en-US" sz="1400" i="1" dirty="0" smtClean="0">
                <a:latin typeface="+mj-lt"/>
                <a:cs typeface="TH Sarabun New" panose="020B0500040200020003" pitchFamily="34" charset="-34"/>
              </a:rPr>
              <a:t>PENTEC, KMUTT</a:t>
            </a:r>
            <a:endParaRPr lang="en-US" sz="1400" i="1" dirty="0">
              <a:latin typeface="+mj-lt"/>
              <a:cs typeface="TH Sarabun New" panose="020B0500040200020003" pitchFamily="34" charset="-34"/>
            </a:endParaRPr>
          </a:p>
        </p:txBody>
      </p:sp>
      <p:pic>
        <p:nvPicPr>
          <p:cNvPr id="11" name="Picture 14" descr="http://www.seem.kmutt.ac.th/research/pentec/images/AJ%20Supachok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385" y="3647419"/>
            <a:ext cx="1050088" cy="130886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143000" y="1411772"/>
            <a:ext cx="1752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b="1" dirty="0">
                <a:latin typeface="+mj-lt"/>
              </a:rPr>
              <a:t>Asst. Prof. Dr. </a:t>
            </a:r>
            <a:r>
              <a:rPr lang="en-US" sz="1400" b="1" dirty="0" err="1">
                <a:latin typeface="+mj-lt"/>
              </a:rPr>
              <a:t>Treenut</a:t>
            </a:r>
            <a:r>
              <a:rPr lang="en-US" sz="1400" b="1" dirty="0">
                <a:latin typeface="+mj-lt"/>
              </a:rPr>
              <a:t> </a:t>
            </a:r>
            <a:r>
              <a:rPr lang="en-US" sz="1400" b="1" dirty="0" err="1" smtClean="0">
                <a:latin typeface="+mj-lt"/>
              </a:rPr>
              <a:t>Saithong</a:t>
            </a:r>
            <a:endParaRPr lang="en-US" sz="1400" b="1" dirty="0" smtClean="0">
              <a:latin typeface="+mj-lt"/>
            </a:endParaRPr>
          </a:p>
          <a:p>
            <a:pPr algn="just"/>
            <a:r>
              <a:rPr lang="en-US" sz="1400" i="1" dirty="0" smtClean="0">
                <a:latin typeface="+mj-lt"/>
              </a:rPr>
              <a:t>Biological modeling laboratory, SBT</a:t>
            </a:r>
            <a:endParaRPr lang="en-US" sz="1400" i="1" dirty="0">
              <a:latin typeface="+mj-lt"/>
            </a:endParaRPr>
          </a:p>
        </p:txBody>
      </p:sp>
      <p:pic>
        <p:nvPicPr>
          <p:cNvPr id="13" name="Picture 2" descr="Asst. Prof. Dr. Treenut Saitho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7" r="41918" b="27473"/>
          <a:stretch/>
        </p:blipFill>
        <p:spPr bwMode="auto">
          <a:xfrm>
            <a:off x="152400" y="1295778"/>
            <a:ext cx="990600" cy="137122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751810"/>
            <a:ext cx="1246194" cy="125293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Rectangle 14"/>
          <p:cNvSpPr/>
          <p:nvPr/>
        </p:nvSpPr>
        <p:spPr>
          <a:xfrm>
            <a:off x="1398594" y="4900136"/>
            <a:ext cx="152595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+mj-lt"/>
                <a:cs typeface="TH Sarabun New" panose="020B0500040200020003" pitchFamily="34" charset="-34"/>
              </a:rPr>
              <a:t>Prof. </a:t>
            </a:r>
            <a:r>
              <a:rPr lang="en-US" sz="1400" b="1" dirty="0" err="1" smtClean="0">
                <a:latin typeface="+mj-lt"/>
                <a:cs typeface="TH Sarabun New" panose="020B0500040200020003" pitchFamily="34" charset="-34"/>
              </a:rPr>
              <a:t>Shabbir</a:t>
            </a:r>
            <a:r>
              <a:rPr lang="en-US" sz="1400" b="1" dirty="0" smtClean="0">
                <a:latin typeface="+mj-lt"/>
                <a:cs typeface="TH Sarabun New" panose="020B0500040200020003" pitchFamily="34" charset="-34"/>
              </a:rPr>
              <a:t> H. </a:t>
            </a:r>
            <a:r>
              <a:rPr lang="en-US" sz="1400" b="1" dirty="0" err="1" smtClean="0">
                <a:latin typeface="+mj-lt"/>
                <a:cs typeface="TH Sarabun New" panose="020B0500040200020003" pitchFamily="34" charset="-34"/>
              </a:rPr>
              <a:t>Gheewaal</a:t>
            </a:r>
            <a:endParaRPr lang="en-US" sz="1400" b="1" dirty="0" smtClean="0">
              <a:latin typeface="+mj-lt"/>
              <a:cs typeface="TH Sarabun New" panose="020B0500040200020003" pitchFamily="34" charset="-34"/>
            </a:endParaRPr>
          </a:p>
          <a:p>
            <a:r>
              <a:rPr lang="en-US" sz="1400" i="1" dirty="0" smtClean="0">
                <a:latin typeface="+mj-lt"/>
                <a:cs typeface="TH Sarabun New" panose="020B0500040200020003" pitchFamily="34" charset="-34"/>
              </a:rPr>
              <a:t>LCA lab, JGSEE</a:t>
            </a:r>
            <a:endParaRPr lang="en-US" sz="1400" i="1" dirty="0">
              <a:latin typeface="+mj-lt"/>
              <a:cs typeface="TH Sarabun New" panose="020B0500040200020003" pitchFamily="34" charset="-34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71600" y="3159086"/>
            <a:ext cx="1295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b="1" dirty="0" smtClean="0">
                <a:latin typeface="+mj-lt"/>
              </a:rPr>
              <a:t>Dr. </a:t>
            </a:r>
            <a:r>
              <a:rPr lang="en-US" sz="1400" b="1" dirty="0" err="1">
                <a:latin typeface="+mj-lt"/>
                <a:cs typeface="TH Sarabun New" panose="020B0500040200020003" pitchFamily="34" charset="-34"/>
              </a:rPr>
              <a:t>Annop</a:t>
            </a:r>
            <a:r>
              <a:rPr lang="en-US" sz="1400" b="1" dirty="0">
                <a:latin typeface="+mj-lt"/>
                <a:cs typeface="TH Sarabun New" panose="020B0500040200020003" pitchFamily="34" charset="-34"/>
              </a:rPr>
              <a:t> </a:t>
            </a:r>
            <a:r>
              <a:rPr lang="en-US" sz="1400" b="1" dirty="0" err="1" smtClean="0">
                <a:latin typeface="+mj-lt"/>
                <a:cs typeface="TH Sarabun New" panose="020B0500040200020003" pitchFamily="34" charset="-34"/>
              </a:rPr>
              <a:t>Nopharatana</a:t>
            </a:r>
            <a:endParaRPr lang="en-US" sz="1400" b="1" dirty="0" smtClean="0">
              <a:latin typeface="+mj-lt"/>
            </a:endParaRPr>
          </a:p>
          <a:p>
            <a:pPr algn="just"/>
            <a:r>
              <a:rPr lang="en-US" sz="1400" i="1" dirty="0" err="1" smtClean="0">
                <a:latin typeface="+mj-lt"/>
              </a:rPr>
              <a:t>ECoWaste</a:t>
            </a:r>
            <a:r>
              <a:rPr lang="en-US" sz="1400" i="1" dirty="0" smtClean="0">
                <a:latin typeface="+mj-lt"/>
              </a:rPr>
              <a:t> lab, KMUTT</a:t>
            </a:r>
            <a:endParaRPr lang="en-US" sz="1400" i="1" dirty="0">
              <a:latin typeface="+mj-lt"/>
            </a:endParaRPr>
          </a:p>
        </p:txBody>
      </p:sp>
      <p:pic>
        <p:nvPicPr>
          <p:cNvPr id="18" name="Picture 2" descr="Member-Verawat-Champreda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968" y="494959"/>
            <a:ext cx="1023387" cy="130993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5334000" y="5169088"/>
            <a:ext cx="187396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b="1" dirty="0">
                <a:latin typeface="+mj-lt"/>
              </a:rPr>
              <a:t>Asst. Prof. </a:t>
            </a:r>
            <a:r>
              <a:rPr lang="en-US" sz="1400" b="1" dirty="0" err="1">
                <a:latin typeface="+mj-lt"/>
              </a:rPr>
              <a:t>Panchan</a:t>
            </a:r>
            <a:r>
              <a:rPr lang="en-US" sz="1400" b="1" dirty="0">
                <a:latin typeface="+mj-lt"/>
              </a:rPr>
              <a:t> </a:t>
            </a:r>
            <a:r>
              <a:rPr lang="en-US" sz="1400" b="1" dirty="0" err="1" smtClean="0">
                <a:latin typeface="+mj-lt"/>
              </a:rPr>
              <a:t>Sricharoon</a:t>
            </a:r>
            <a:endParaRPr lang="en-US" sz="1400" b="1" dirty="0" smtClean="0">
              <a:latin typeface="+mj-lt"/>
            </a:endParaRPr>
          </a:p>
          <a:p>
            <a:pPr algn="just"/>
            <a:r>
              <a:rPr lang="en-US" sz="1400" i="1" dirty="0" smtClean="0">
                <a:latin typeface="+mj-lt"/>
              </a:rPr>
              <a:t>Chemical Engineering, KMUTT</a:t>
            </a:r>
            <a:endParaRPr lang="en-US" sz="1400" i="1" dirty="0">
              <a:latin typeface="+mj-lt"/>
            </a:endParaRPr>
          </a:p>
        </p:txBody>
      </p:sp>
      <p:pic>
        <p:nvPicPr>
          <p:cNvPr id="20" name="Picture 6" descr="à¸à¸£.à¸à¸²à¸à¸à¸±à¸à¸à¸£à¹ à¸«à¸¥à¸à¸à¸£à¸°à¸à¸´à¸©à¸à¹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745" y="4891481"/>
            <a:ext cx="1131990" cy="150931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066800" y="162580"/>
            <a:ext cx="4753842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Circular Economy-</a:t>
            </a:r>
            <a:r>
              <a:rPr lang="en-US" sz="2800" b="1" dirty="0" err="1" smtClean="0">
                <a:solidFill>
                  <a:srgbClr val="FF0000"/>
                </a:solidFill>
              </a:rPr>
              <a:t>Bioplastic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53" t="10618" r="36633" b="51147"/>
          <a:stretch/>
        </p:blipFill>
        <p:spPr>
          <a:xfrm>
            <a:off x="217649" y="3117575"/>
            <a:ext cx="1153951" cy="11447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4273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Image result for KMUTT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7"/>
            <a:ext cx="573049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1" t="14540" r="14683"/>
          <a:stretch/>
        </p:blipFill>
        <p:spPr bwMode="auto">
          <a:xfrm>
            <a:off x="5451764" y="762000"/>
            <a:ext cx="3386437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Bioplastic production proces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76200"/>
            <a:ext cx="4572000" cy="1750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96000" y="152400"/>
            <a:ext cx="1905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dirty="0" smtClean="0">
                <a:solidFill>
                  <a:srgbClr val="FF0000"/>
                </a:solidFill>
                <a:latin typeface="+mj-lt"/>
              </a:rPr>
              <a:t>Production</a:t>
            </a:r>
            <a:endParaRPr lang="en-US" sz="1400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65565" y="2008909"/>
            <a:ext cx="376843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b="1" dirty="0" smtClean="0">
                <a:latin typeface="+mj-lt"/>
              </a:rPr>
              <a:t>Starch conversion by solid acid catalyst in mixed milling process. 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400" b="1" dirty="0"/>
              <a:t>HA-L-SO3H</a:t>
            </a:r>
            <a:r>
              <a:rPr lang="en-US" sz="1400" dirty="0"/>
              <a:t> </a:t>
            </a:r>
            <a:r>
              <a:rPr lang="en-US" sz="1400" dirty="0" smtClean="0"/>
              <a:t> gave efficiency of </a:t>
            </a:r>
            <a:r>
              <a:rPr lang="en-US" sz="1400" b="1" dirty="0" smtClean="0"/>
              <a:t>93%</a:t>
            </a:r>
            <a:r>
              <a:rPr lang="en-US" sz="1400" dirty="0" smtClean="0"/>
              <a:t> starch conversion with 83% selectivity.</a:t>
            </a:r>
            <a:endParaRPr lang="en-US" sz="1400" b="1" dirty="0" smtClean="0">
              <a:latin typeface="+mj-lt"/>
              <a:sym typeface="Wingdings" pitchFamily="2" charset="2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400" dirty="0" smtClean="0">
                <a:latin typeface="+mj-lt"/>
                <a:sym typeface="Wingdings" pitchFamily="2" charset="2"/>
              </a:rPr>
              <a:t>Enhanced selectivity as well as rate of starch </a:t>
            </a:r>
            <a:r>
              <a:rPr lang="en-US" sz="1400" dirty="0" err="1" smtClean="0">
                <a:latin typeface="+mj-lt"/>
                <a:sym typeface="Wingdings" pitchFamily="2" charset="2"/>
              </a:rPr>
              <a:t>depolymerization</a:t>
            </a:r>
            <a:r>
              <a:rPr lang="en-US" sz="1400" dirty="0" smtClean="0">
                <a:latin typeface="+mj-lt"/>
                <a:sym typeface="Wingdings" pitchFamily="2" charset="2"/>
              </a:rPr>
              <a:t>.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400" dirty="0" smtClean="0">
                <a:latin typeface="+mj-lt"/>
                <a:sym typeface="Wingdings" pitchFamily="2" charset="2"/>
              </a:rPr>
              <a:t>Higher catalytic activity, recyclability and ease of separation.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4378" y="1972515"/>
            <a:ext cx="1696627" cy="170743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Rectangle 10"/>
          <p:cNvSpPr/>
          <p:nvPr/>
        </p:nvSpPr>
        <p:spPr>
          <a:xfrm>
            <a:off x="1413275" y="3962400"/>
            <a:ext cx="750212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b="1" dirty="0" smtClean="0">
                <a:latin typeface="+mj-lt"/>
              </a:rPr>
              <a:t>Separation of </a:t>
            </a:r>
            <a:r>
              <a:rPr lang="en-US" sz="1400" b="1" dirty="0" err="1" smtClean="0">
                <a:latin typeface="+mj-lt"/>
              </a:rPr>
              <a:t>lignocellulosic</a:t>
            </a:r>
            <a:r>
              <a:rPr lang="en-US" sz="1400" b="1" dirty="0" smtClean="0">
                <a:latin typeface="+mj-lt"/>
              </a:rPr>
              <a:t> constituents and hydrolysis of polysaccharides for biofuel production.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400" dirty="0" err="1" smtClean="0">
                <a:latin typeface="+mj-lt"/>
                <a:sym typeface="Wingdings" pitchFamily="2" charset="2"/>
              </a:rPr>
              <a:t>Organosolv</a:t>
            </a:r>
            <a:r>
              <a:rPr lang="en-US" sz="1400" dirty="0" smtClean="0">
                <a:latin typeface="+mj-lt"/>
                <a:sym typeface="Wingdings" pitchFamily="2" charset="2"/>
              </a:rPr>
              <a:t> separation form sugarcane bagasse and </a:t>
            </a:r>
            <a:r>
              <a:rPr lang="en-US" sz="1400" dirty="0" err="1" smtClean="0">
                <a:latin typeface="+mj-lt"/>
                <a:sym typeface="Wingdings" pitchFamily="2" charset="2"/>
              </a:rPr>
              <a:t>saccharification</a:t>
            </a:r>
            <a:r>
              <a:rPr lang="en-US" sz="1400" dirty="0">
                <a:latin typeface="+mj-lt"/>
                <a:sym typeface="Wingdings" pitchFamily="2" charset="2"/>
              </a:rPr>
              <a:t> </a:t>
            </a:r>
            <a:r>
              <a:rPr lang="en-US" sz="1400" dirty="0" smtClean="0">
                <a:latin typeface="+mj-lt"/>
                <a:sym typeface="Wingdings" pitchFamily="2" charset="2"/>
              </a:rPr>
              <a:t>using </a:t>
            </a:r>
            <a:r>
              <a:rPr lang="en-US" sz="1400" b="1" dirty="0" smtClean="0">
                <a:latin typeface="+mj-lt"/>
                <a:sym typeface="Wingdings" pitchFamily="2" charset="2"/>
              </a:rPr>
              <a:t>H</a:t>
            </a:r>
            <a:r>
              <a:rPr lang="en-US" sz="1400" b="1" baseline="-25000" dirty="0" smtClean="0">
                <a:latin typeface="+mj-lt"/>
                <a:sym typeface="Wingdings" pitchFamily="2" charset="2"/>
              </a:rPr>
              <a:t>3</a:t>
            </a:r>
            <a:r>
              <a:rPr lang="en-US" sz="1400" b="1" dirty="0" smtClean="0">
                <a:latin typeface="+mj-lt"/>
                <a:sym typeface="Wingdings" pitchFamily="2" charset="2"/>
              </a:rPr>
              <a:t> PO</a:t>
            </a:r>
            <a:r>
              <a:rPr lang="en-US" sz="1400" b="1" baseline="-25000" dirty="0" smtClean="0">
                <a:latin typeface="+mj-lt"/>
                <a:sym typeface="Wingdings" pitchFamily="2" charset="2"/>
              </a:rPr>
              <a:t>4</a:t>
            </a:r>
            <a:r>
              <a:rPr lang="en-US" sz="1400" b="1" dirty="0" smtClean="0">
                <a:latin typeface="+mj-lt"/>
                <a:sym typeface="Wingdings" pitchFamily="2" charset="2"/>
              </a:rPr>
              <a:t> –activated carbon.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400" dirty="0" smtClean="0">
                <a:latin typeface="+mj-lt"/>
                <a:sym typeface="Wingdings" pitchFamily="2" charset="2"/>
              </a:rPr>
              <a:t>89% recovery of cellulose and 86% recovery of hemicellulose from bagasse.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400" dirty="0" smtClean="0">
                <a:latin typeface="+mj-lt"/>
                <a:sym typeface="Wingdings" pitchFamily="2" charset="2"/>
              </a:rPr>
              <a:t>Catalyst retained </a:t>
            </a:r>
            <a:r>
              <a:rPr lang="en-US" sz="1400" b="1" dirty="0" smtClean="0">
                <a:latin typeface="+mj-lt"/>
                <a:sym typeface="Wingdings" pitchFamily="2" charset="2"/>
              </a:rPr>
              <a:t>&gt;80% activity </a:t>
            </a:r>
            <a:r>
              <a:rPr lang="en-US" sz="1400" dirty="0" smtClean="0">
                <a:latin typeface="+mj-lt"/>
                <a:sym typeface="Wingdings" pitchFamily="2" charset="2"/>
              </a:rPr>
              <a:t>after reusing for five consecutive batches. </a:t>
            </a:r>
          </a:p>
        </p:txBody>
      </p:sp>
      <p:pic>
        <p:nvPicPr>
          <p:cNvPr id="12" name="Picture 2" descr="Member-Verawat-Champred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34" y="3716370"/>
            <a:ext cx="1298131" cy="166160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436022" y="5486400"/>
            <a:ext cx="74021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b="1" dirty="0" smtClean="0">
                <a:latin typeface="+mj-lt"/>
              </a:rPr>
              <a:t>Improvement in the mechanical properties of the </a:t>
            </a:r>
            <a:r>
              <a:rPr lang="en-US" sz="1400" b="1" dirty="0" err="1" smtClean="0">
                <a:latin typeface="+mj-lt"/>
              </a:rPr>
              <a:t>Polylactic</a:t>
            </a:r>
            <a:r>
              <a:rPr lang="en-US" sz="1400" b="1" dirty="0" smtClean="0">
                <a:latin typeface="+mj-lt"/>
              </a:rPr>
              <a:t> acid (PLA) fibers used for making </a:t>
            </a:r>
            <a:r>
              <a:rPr lang="en-US" sz="1400" b="1" dirty="0" err="1" smtClean="0">
                <a:latin typeface="+mj-lt"/>
              </a:rPr>
              <a:t>bioplastic</a:t>
            </a:r>
            <a:r>
              <a:rPr lang="en-US" sz="1400" b="1" dirty="0" smtClean="0">
                <a:latin typeface="+mj-lt"/>
              </a:rPr>
              <a:t>.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400" dirty="0" smtClean="0">
                <a:latin typeface="+mj-lt"/>
                <a:sym typeface="Wingdings" pitchFamily="2" charset="2"/>
              </a:rPr>
              <a:t>Addition of clay improved, process-ability, morphology and filtration efficiency of </a:t>
            </a:r>
            <a:r>
              <a:rPr lang="en-US" sz="1400" dirty="0" err="1" smtClean="0">
                <a:latin typeface="+mj-lt"/>
                <a:sym typeface="Wingdings" pitchFamily="2" charset="2"/>
              </a:rPr>
              <a:t>electrospun</a:t>
            </a:r>
            <a:r>
              <a:rPr lang="en-US" sz="1400" dirty="0" smtClean="0">
                <a:latin typeface="+mj-lt"/>
                <a:sym typeface="Wingdings" pitchFamily="2" charset="2"/>
              </a:rPr>
              <a:t> PLA fibers.</a:t>
            </a:r>
          </a:p>
        </p:txBody>
      </p:sp>
      <p:pic>
        <p:nvPicPr>
          <p:cNvPr id="14" name="Picture 14" descr="http://www.seem.kmutt.ac.th/research/pentec/images/AJ%20Supachok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06" y="5331815"/>
            <a:ext cx="1174109" cy="146345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21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635</Words>
  <Application>Microsoft Office PowerPoint</Application>
  <PresentationFormat>On-screen Show (4:3)</PresentationFormat>
  <Paragraphs>132</Paragraphs>
  <Slides>13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arslaniddique Siddique</dc:creator>
  <cp:lastModifiedBy>arsla_000</cp:lastModifiedBy>
  <cp:revision>50</cp:revision>
  <dcterms:created xsi:type="dcterms:W3CDTF">2006-08-16T00:00:00Z</dcterms:created>
  <dcterms:modified xsi:type="dcterms:W3CDTF">2018-08-30T04:18:41Z</dcterms:modified>
</cp:coreProperties>
</file>